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b707ccd4a741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3c9630311f45cc"/>
  </p:sldMasterIdLst>
  <p:sldIdLst>
    <p:sldId xmlns:r="http://schemas.openxmlformats.org/officeDocument/2006/relationships" id="256" r:id="Rac8e8c5afac84118"/>
    <p:sldId xmlns:r="http://schemas.openxmlformats.org/officeDocument/2006/relationships" id="257" r:id="Rf822e8293bdb4cee"/>
    <p:sldId xmlns:r="http://schemas.openxmlformats.org/officeDocument/2006/relationships" id="258" r:id="R8108caa38f744505"/>
    <p:sldId xmlns:r="http://schemas.openxmlformats.org/officeDocument/2006/relationships" id="259" r:id="Rcb1abe892ecf4ea1"/>
    <p:sldId xmlns:r="http://schemas.openxmlformats.org/officeDocument/2006/relationships" id="260" r:id="R54067a7f8a6243e7"/>
    <p:sldId xmlns:r="http://schemas.openxmlformats.org/officeDocument/2006/relationships" id="261" r:id="Rb24bd9e4e1814515"/>
    <p:sldId xmlns:r="http://schemas.openxmlformats.org/officeDocument/2006/relationships" id="262" r:id="R6e8d608b06a145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3c9630311f45cc" /><Relationship Type="http://schemas.openxmlformats.org/officeDocument/2006/relationships/slide" Target="/ppt/slides/slide1.xml" Id="Rac8e8c5afac84118" /><Relationship Type="http://schemas.openxmlformats.org/officeDocument/2006/relationships/slide" Target="/ppt/slides/slide2.xml" Id="Rf822e8293bdb4cee" /><Relationship Type="http://schemas.openxmlformats.org/officeDocument/2006/relationships/slide" Target="/ppt/slides/slide3.xml" Id="R8108caa38f744505" /><Relationship Type="http://schemas.openxmlformats.org/officeDocument/2006/relationships/slide" Target="/ppt/slides/slide4.xml" Id="Rcb1abe892ecf4ea1" /><Relationship Type="http://schemas.openxmlformats.org/officeDocument/2006/relationships/slide" Target="/ppt/slides/slide5.xml" Id="R54067a7f8a6243e7" /><Relationship Type="http://schemas.openxmlformats.org/officeDocument/2006/relationships/slide" Target="/ppt/slides/slide6.xml" Id="Rb24bd9e4e1814515" /><Relationship Type="http://schemas.openxmlformats.org/officeDocument/2006/relationships/slide" Target="/ppt/slides/slide7.xml" Id="R6e8d608b06a145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8d644dff44e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cad56b9924235" /><Relationship Type="http://schemas.openxmlformats.org/officeDocument/2006/relationships/theme" Target="/ppt/slideMasters/theme/theme1.xml" Id="R48fb12f14fd6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4cad56b99242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2ee9c425248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f298d958940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7516a80c746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3b3020fb04e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b1ce6458248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094e8c9d04d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3cf812a6e44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MERKURGÅRDEN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MERKURGÅRDEN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5 132 414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ANNE CECILIE  –  73,3 %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MORTEN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HANS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62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