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439e1254f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aa3ea71994c62"/>
  </p:sldMasterIdLst>
  <p:sldIdLst>
    <p:sldId xmlns:r="http://schemas.openxmlformats.org/officeDocument/2006/relationships" id="256" r:id="R8c418d7b2f8a4d3b"/>
    <p:sldId xmlns:r="http://schemas.openxmlformats.org/officeDocument/2006/relationships" id="257" r:id="R8c77155bbb214bbd"/>
    <p:sldId xmlns:r="http://schemas.openxmlformats.org/officeDocument/2006/relationships" id="258" r:id="R2ddf84ce8c214e2a"/>
    <p:sldId xmlns:r="http://schemas.openxmlformats.org/officeDocument/2006/relationships" id="259" r:id="R52a21ad59e034e0f"/>
    <p:sldId xmlns:r="http://schemas.openxmlformats.org/officeDocument/2006/relationships" id="260" r:id="R6a8c82441ab84fc7"/>
    <p:sldId xmlns:r="http://schemas.openxmlformats.org/officeDocument/2006/relationships" id="261" r:id="Ra8ad4595814f4f82"/>
    <p:sldId xmlns:r="http://schemas.openxmlformats.org/officeDocument/2006/relationships" id="262" r:id="R5308da43864f4c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aa3ea71994c62" /><Relationship Type="http://schemas.openxmlformats.org/officeDocument/2006/relationships/slide" Target="/ppt/slides/slide1.xml" Id="R8c418d7b2f8a4d3b" /><Relationship Type="http://schemas.openxmlformats.org/officeDocument/2006/relationships/slide" Target="/ppt/slides/slide2.xml" Id="R8c77155bbb214bbd" /><Relationship Type="http://schemas.openxmlformats.org/officeDocument/2006/relationships/slide" Target="/ppt/slides/slide3.xml" Id="R2ddf84ce8c214e2a" /><Relationship Type="http://schemas.openxmlformats.org/officeDocument/2006/relationships/slide" Target="/ppt/slides/slide4.xml" Id="R52a21ad59e034e0f" /><Relationship Type="http://schemas.openxmlformats.org/officeDocument/2006/relationships/slide" Target="/ppt/slides/slide5.xml" Id="R6a8c82441ab84fc7" /><Relationship Type="http://schemas.openxmlformats.org/officeDocument/2006/relationships/slide" Target="/ppt/slides/slide6.xml" Id="Ra8ad4595814f4f82" /><Relationship Type="http://schemas.openxmlformats.org/officeDocument/2006/relationships/slide" Target="/ppt/slides/slide7.xml" Id="R5308da43864f4c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7e8f37f59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c1ef36b0c490e" /><Relationship Type="http://schemas.openxmlformats.org/officeDocument/2006/relationships/theme" Target="/ppt/slideMasters/theme/theme1.xml" Id="R8a4f010e435340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c1ef36b0c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3363f2efe45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d5bc8c83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e59f6327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58247ef20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e3b51229e4b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5aa0b90ff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e2a63a374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 PROSJEKT AS ble etablert [år] og holder til i Eidsvåg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57 051 874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10 281 649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OVE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HÅKON ANGVIK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VEBJØRN ANGVIK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Hammervollhagen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6460 Eidsvåg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