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75b28521c440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a67dbf6219492d"/>
  </p:sldMasterIdLst>
  <p:sldIdLst>
    <p:sldId xmlns:r="http://schemas.openxmlformats.org/officeDocument/2006/relationships" id="256" r:id="Re06b1bc4356e43fa"/>
    <p:sldId xmlns:r="http://schemas.openxmlformats.org/officeDocument/2006/relationships" id="257" r:id="Reedd9a3d7c644881"/>
    <p:sldId xmlns:r="http://schemas.openxmlformats.org/officeDocument/2006/relationships" id="258" r:id="Rb47053022cdc4d24"/>
    <p:sldId xmlns:r="http://schemas.openxmlformats.org/officeDocument/2006/relationships" id="259" r:id="R1249719c177741f4"/>
    <p:sldId xmlns:r="http://schemas.openxmlformats.org/officeDocument/2006/relationships" id="260" r:id="R089a82b5cc4241fe"/>
    <p:sldId xmlns:r="http://schemas.openxmlformats.org/officeDocument/2006/relationships" id="261" r:id="R09d84adb80d04efe"/>
    <p:sldId xmlns:r="http://schemas.openxmlformats.org/officeDocument/2006/relationships" id="262" r:id="R009d2ae79d5f4a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a67dbf6219492d" /><Relationship Type="http://schemas.openxmlformats.org/officeDocument/2006/relationships/slide" Target="/ppt/slides/slide1.xml" Id="Re06b1bc4356e43fa" /><Relationship Type="http://schemas.openxmlformats.org/officeDocument/2006/relationships/slide" Target="/ppt/slides/slide2.xml" Id="Reedd9a3d7c644881" /><Relationship Type="http://schemas.openxmlformats.org/officeDocument/2006/relationships/slide" Target="/ppt/slides/slide3.xml" Id="Rb47053022cdc4d24" /><Relationship Type="http://schemas.openxmlformats.org/officeDocument/2006/relationships/slide" Target="/ppt/slides/slide4.xml" Id="R1249719c177741f4" /><Relationship Type="http://schemas.openxmlformats.org/officeDocument/2006/relationships/slide" Target="/ppt/slides/slide5.xml" Id="R089a82b5cc4241fe" /><Relationship Type="http://schemas.openxmlformats.org/officeDocument/2006/relationships/slide" Target="/ppt/slides/slide6.xml" Id="R09d84adb80d04efe" /><Relationship Type="http://schemas.openxmlformats.org/officeDocument/2006/relationships/slide" Target="/ppt/slides/slide7.xml" Id="R009d2ae79d5f4a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c58e75714f45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486ae0e5046fc" /><Relationship Type="http://schemas.openxmlformats.org/officeDocument/2006/relationships/theme" Target="/ppt/slideMasters/theme/theme1.xml" Id="R00e8f3c5bac846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9486ae0e5046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cfb3ad7344d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305af890b41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b4dccd1c44a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b80a3b1e345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52a156cb347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abcf8498149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d702ce34d40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SOSIV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−5 489 142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18 084 558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18 126 382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STEIN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921 217 153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