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548678241047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f9540897bd48e4"/>
  </p:sldMasterIdLst>
  <p:sldIdLst>
    <p:sldId xmlns:r="http://schemas.openxmlformats.org/officeDocument/2006/relationships" id="256" r:id="R34cb9d8b2df144ee"/>
    <p:sldId xmlns:r="http://schemas.openxmlformats.org/officeDocument/2006/relationships" id="257" r:id="R3eb08d629b6f45ba"/>
    <p:sldId xmlns:r="http://schemas.openxmlformats.org/officeDocument/2006/relationships" id="258" r:id="R6ca7d0a3c47a4a86"/>
    <p:sldId xmlns:r="http://schemas.openxmlformats.org/officeDocument/2006/relationships" id="259" r:id="R49d47db14277406d"/>
    <p:sldId xmlns:r="http://schemas.openxmlformats.org/officeDocument/2006/relationships" id="260" r:id="R2b2d943b2a2b47c9"/>
    <p:sldId xmlns:r="http://schemas.openxmlformats.org/officeDocument/2006/relationships" id="261" r:id="Re6a8517121524db2"/>
    <p:sldId xmlns:r="http://schemas.openxmlformats.org/officeDocument/2006/relationships" id="262" r:id="Rb4c490e1b44c4e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9540897bd48e4" /><Relationship Type="http://schemas.openxmlformats.org/officeDocument/2006/relationships/slide" Target="/ppt/slides/slide1.xml" Id="R34cb9d8b2df144ee" /><Relationship Type="http://schemas.openxmlformats.org/officeDocument/2006/relationships/slide" Target="/ppt/slides/slide2.xml" Id="R3eb08d629b6f45ba" /><Relationship Type="http://schemas.openxmlformats.org/officeDocument/2006/relationships/slide" Target="/ppt/slides/slide3.xml" Id="R6ca7d0a3c47a4a86" /><Relationship Type="http://schemas.openxmlformats.org/officeDocument/2006/relationships/slide" Target="/ppt/slides/slide4.xml" Id="R49d47db14277406d" /><Relationship Type="http://schemas.openxmlformats.org/officeDocument/2006/relationships/slide" Target="/ppt/slides/slide5.xml" Id="R2b2d943b2a2b47c9" /><Relationship Type="http://schemas.openxmlformats.org/officeDocument/2006/relationships/slide" Target="/ppt/slides/slide6.xml" Id="Re6a8517121524db2" /><Relationship Type="http://schemas.openxmlformats.org/officeDocument/2006/relationships/slide" Target="/ppt/slides/slide7.xml" Id="Rb4c490e1b44c4e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5dc43d7af44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f3db12d114fbf" /><Relationship Type="http://schemas.openxmlformats.org/officeDocument/2006/relationships/theme" Target="/ppt/slideMasters/theme/theme1.xml" Id="Rd0c05aec8b1646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4f3db12d114f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4fec2c4ff4e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61cfe834e4e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5f88c10af48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c6ab1614145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8c5fd291848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d3515311e49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8298530bd4b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GENIE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GENIE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AKREI KOVAN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Drakeåsveien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921 212 607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GENIE HOLDING AS</a:t>
            </a:r>
          </a:p>
        </p:txBody>
      </p:sp>
    </p:spTree>
  </p:cSld>
  <p:clrMapOvr>
    <a:masterClrMapping xmlns:a="http://schemas.openxmlformats.org/drawingml/2006/main"/>
  </p:clrMapOvr>
</p:sld>
</file>