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c31f5b8d69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adf66219a94cae"/>
  </p:sldMasterIdLst>
  <p:sldIdLst>
    <p:sldId xmlns:r="http://schemas.openxmlformats.org/officeDocument/2006/relationships" id="256" r:id="R53746cea7b89428e"/>
    <p:sldId xmlns:r="http://schemas.openxmlformats.org/officeDocument/2006/relationships" id="257" r:id="R5e9748ea43dc4034"/>
    <p:sldId xmlns:r="http://schemas.openxmlformats.org/officeDocument/2006/relationships" id="258" r:id="R37f88c231c9c4134"/>
    <p:sldId xmlns:r="http://schemas.openxmlformats.org/officeDocument/2006/relationships" id="259" r:id="Rbaf63365cc5045a5"/>
    <p:sldId xmlns:r="http://schemas.openxmlformats.org/officeDocument/2006/relationships" id="260" r:id="Rc5fcf96b1dfd41f1"/>
    <p:sldId xmlns:r="http://schemas.openxmlformats.org/officeDocument/2006/relationships" id="261" r:id="Rb7f7cb5f054f4d5d"/>
    <p:sldId xmlns:r="http://schemas.openxmlformats.org/officeDocument/2006/relationships" id="262" r:id="Rea4c0653ba1b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df66219a94cae" /><Relationship Type="http://schemas.openxmlformats.org/officeDocument/2006/relationships/slide" Target="/ppt/slides/slide1.xml" Id="R53746cea7b89428e" /><Relationship Type="http://schemas.openxmlformats.org/officeDocument/2006/relationships/slide" Target="/ppt/slides/slide2.xml" Id="R5e9748ea43dc4034" /><Relationship Type="http://schemas.openxmlformats.org/officeDocument/2006/relationships/slide" Target="/ppt/slides/slide3.xml" Id="R37f88c231c9c4134" /><Relationship Type="http://schemas.openxmlformats.org/officeDocument/2006/relationships/slide" Target="/ppt/slides/slide4.xml" Id="Rbaf63365cc5045a5" /><Relationship Type="http://schemas.openxmlformats.org/officeDocument/2006/relationships/slide" Target="/ppt/slides/slide5.xml" Id="Rc5fcf96b1dfd41f1" /><Relationship Type="http://schemas.openxmlformats.org/officeDocument/2006/relationships/slide" Target="/ppt/slides/slide6.xml" Id="Rb7f7cb5f054f4d5d" /><Relationship Type="http://schemas.openxmlformats.org/officeDocument/2006/relationships/slide" Target="/ppt/slides/slide7.xml" Id="Rea4c0653ba1b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85095da2344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c3141f930491b" /><Relationship Type="http://schemas.openxmlformats.org/officeDocument/2006/relationships/theme" Target="/ppt/slideMasters/theme/theme1.xml" Id="Re3e1545910f442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cc3141f930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820efdd3b4f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0b693b9654c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066293e1348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c4202e2c542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75e0473d74b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1414257824f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4020db3fd41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POSTERINGEN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POSTERINGEN HOLDING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2 708 073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1 116 073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4 424 798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HAGET KJELL R LINDKJØLEN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Solørveg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