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490f9f45748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a0e843f0441a6"/>
  </p:sldMasterIdLst>
  <p:sldIdLst>
    <p:sldId xmlns:r="http://schemas.openxmlformats.org/officeDocument/2006/relationships" id="256" r:id="R16af80e1b8c146da"/>
    <p:sldId xmlns:r="http://schemas.openxmlformats.org/officeDocument/2006/relationships" id="257" r:id="Ree22956e52e84e67"/>
    <p:sldId xmlns:r="http://schemas.openxmlformats.org/officeDocument/2006/relationships" id="258" r:id="R1c453e4b74bc4568"/>
    <p:sldId xmlns:r="http://schemas.openxmlformats.org/officeDocument/2006/relationships" id="259" r:id="Rc7552973194d4733"/>
    <p:sldId xmlns:r="http://schemas.openxmlformats.org/officeDocument/2006/relationships" id="260" r:id="Rb2bbcd78e6f94d0e"/>
    <p:sldId xmlns:r="http://schemas.openxmlformats.org/officeDocument/2006/relationships" id="261" r:id="R6e4488e989c3416d"/>
    <p:sldId xmlns:r="http://schemas.openxmlformats.org/officeDocument/2006/relationships" id="262" r:id="R30ed37fc93ea44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a0e843f0441a6" /><Relationship Type="http://schemas.openxmlformats.org/officeDocument/2006/relationships/slide" Target="/ppt/slides/slide1.xml" Id="R16af80e1b8c146da" /><Relationship Type="http://schemas.openxmlformats.org/officeDocument/2006/relationships/slide" Target="/ppt/slides/slide2.xml" Id="Ree22956e52e84e67" /><Relationship Type="http://schemas.openxmlformats.org/officeDocument/2006/relationships/slide" Target="/ppt/slides/slide3.xml" Id="R1c453e4b74bc4568" /><Relationship Type="http://schemas.openxmlformats.org/officeDocument/2006/relationships/slide" Target="/ppt/slides/slide4.xml" Id="Rc7552973194d4733" /><Relationship Type="http://schemas.openxmlformats.org/officeDocument/2006/relationships/slide" Target="/ppt/slides/slide5.xml" Id="Rb2bbcd78e6f94d0e" /><Relationship Type="http://schemas.openxmlformats.org/officeDocument/2006/relationships/slide" Target="/ppt/slides/slide6.xml" Id="R6e4488e989c3416d" /><Relationship Type="http://schemas.openxmlformats.org/officeDocument/2006/relationships/slide" Target="/ppt/slides/slide7.xml" Id="R30ed37fc93ea44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f2589513449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55eecfd0b418c" /><Relationship Type="http://schemas.openxmlformats.org/officeDocument/2006/relationships/theme" Target="/ppt/slideMasters/theme/theme1.xml" Id="Rd1dd4f12153d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55eecfd0b41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66f6fe905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6252df589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5bbf0d9fb45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3d0847e87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f8d2b3a3149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02f939f30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f005082bf43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GNESOM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GNESOM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GNESOM HOLDING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GNESOM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GNESOM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GNESOM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3 445 392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2 651 126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4 151 126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GNESOM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GNESOM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921 156 723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GNESOM HOLDING AS</a:t>
            </a:r>
          </a:p>
        </p:txBody>
      </p:sp>
    </p:spTree>
  </p:cSld>
  <p:clrMapOvr>
    <a:masterClrMapping xmlns:a="http://schemas.openxmlformats.org/drawingml/2006/main"/>
  </p:clrMapOvr>
</p:sld>
</file>