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652b0ec4d4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e8c0ba52394e54"/>
  </p:sldMasterIdLst>
  <p:sldIdLst>
    <p:sldId xmlns:r="http://schemas.openxmlformats.org/officeDocument/2006/relationships" id="256" r:id="R8dac347ce71e410a"/>
    <p:sldId xmlns:r="http://schemas.openxmlformats.org/officeDocument/2006/relationships" id="257" r:id="R3867c166bb13473e"/>
    <p:sldId xmlns:r="http://schemas.openxmlformats.org/officeDocument/2006/relationships" id="258" r:id="Rb7e1c9d63a8048dd"/>
    <p:sldId xmlns:r="http://schemas.openxmlformats.org/officeDocument/2006/relationships" id="259" r:id="R26b6b363e97b45e2"/>
    <p:sldId xmlns:r="http://schemas.openxmlformats.org/officeDocument/2006/relationships" id="260" r:id="Rba250d82f2234821"/>
    <p:sldId xmlns:r="http://schemas.openxmlformats.org/officeDocument/2006/relationships" id="261" r:id="Ra76efc2316b7464b"/>
    <p:sldId xmlns:r="http://schemas.openxmlformats.org/officeDocument/2006/relationships" id="262" r:id="Rdef9d95430d34f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8c0ba52394e54" /><Relationship Type="http://schemas.openxmlformats.org/officeDocument/2006/relationships/slide" Target="/ppt/slides/slide1.xml" Id="R8dac347ce71e410a" /><Relationship Type="http://schemas.openxmlformats.org/officeDocument/2006/relationships/slide" Target="/ppt/slides/slide2.xml" Id="R3867c166bb13473e" /><Relationship Type="http://schemas.openxmlformats.org/officeDocument/2006/relationships/slide" Target="/ppt/slides/slide3.xml" Id="Rb7e1c9d63a8048dd" /><Relationship Type="http://schemas.openxmlformats.org/officeDocument/2006/relationships/slide" Target="/ppt/slides/slide4.xml" Id="R26b6b363e97b45e2" /><Relationship Type="http://schemas.openxmlformats.org/officeDocument/2006/relationships/slide" Target="/ppt/slides/slide5.xml" Id="Rba250d82f2234821" /><Relationship Type="http://schemas.openxmlformats.org/officeDocument/2006/relationships/slide" Target="/ppt/slides/slide6.xml" Id="Ra76efc2316b7464b" /><Relationship Type="http://schemas.openxmlformats.org/officeDocument/2006/relationships/slide" Target="/ppt/slides/slide7.xml" Id="Rdef9d95430d34f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e94e00e274d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63470a3434c14" /><Relationship Type="http://schemas.openxmlformats.org/officeDocument/2006/relationships/theme" Target="/ppt/slideMasters/theme/theme1.xml" Id="Rf457b308304a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363470a3434c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243a0dd094c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0310eaef248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b1eb1da1342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2d452b505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05e4c970f4f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3cdc7197341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58cd6b5d64d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SPARDAMA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SPARDAMA INVEST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954 636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BERENTZEN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Saubakken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921 145 950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