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4e9f840b5a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93e6f1e95549a0"/>
  </p:sldMasterIdLst>
  <p:sldIdLst>
    <p:sldId xmlns:r="http://schemas.openxmlformats.org/officeDocument/2006/relationships" id="256" r:id="Rc8a085da0e80459c"/>
    <p:sldId xmlns:r="http://schemas.openxmlformats.org/officeDocument/2006/relationships" id="257" r:id="R250ecf2293574cbb"/>
    <p:sldId xmlns:r="http://schemas.openxmlformats.org/officeDocument/2006/relationships" id="258" r:id="Rd4dbe87f88bf4d9f"/>
    <p:sldId xmlns:r="http://schemas.openxmlformats.org/officeDocument/2006/relationships" id="259" r:id="R97bcb9ff12d04c5e"/>
    <p:sldId xmlns:r="http://schemas.openxmlformats.org/officeDocument/2006/relationships" id="260" r:id="R2dc897cd25104f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3e6f1e95549a0" /><Relationship Type="http://schemas.openxmlformats.org/officeDocument/2006/relationships/slide" Target="/ppt/slides/slide1.xml" Id="Rc8a085da0e80459c" /><Relationship Type="http://schemas.openxmlformats.org/officeDocument/2006/relationships/slide" Target="/ppt/slides/slide2.xml" Id="R250ecf2293574cbb" /><Relationship Type="http://schemas.openxmlformats.org/officeDocument/2006/relationships/slide" Target="/ppt/slides/slide3.xml" Id="Rd4dbe87f88bf4d9f" /><Relationship Type="http://schemas.openxmlformats.org/officeDocument/2006/relationships/slide" Target="/ppt/slides/slide4.xml" Id="R97bcb9ff12d04c5e" /><Relationship Type="http://schemas.openxmlformats.org/officeDocument/2006/relationships/slide" Target="/ppt/slides/slide5.xml" Id="R2dc897cd25104f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e6104dd894d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91d307ebd4622" /><Relationship Type="http://schemas.openxmlformats.org/officeDocument/2006/relationships/theme" Target="/ppt/slideMasters/theme/theme1.xml" Id="R69da9ea554af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791d307ebd46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3ebb024be49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1ff0bb1d94f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fc3110ba943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7ad65fcd9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8cbe02275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HUSTADVIKA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HUSTADVIKA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HUSTADVIKA KOMMUNE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HUSTADVIKA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HUSTADVIKA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HUSTADVIKA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Tingplassen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26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postmottak@hustadvika.kommune.no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921 133 642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HUSTADVIKA KOMMUNE</a:t>
            </a:r>
          </a:p>
        </p:txBody>
      </p:sp>
    </p:spTree>
  </p:cSld>
  <p:clrMapOvr>
    <a:masterClrMapping xmlns:a="http://schemas.openxmlformats.org/drawingml/2006/main"/>
  </p:clrMapOvr>
</p:sld>
</file>