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670d7b2eb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dea8ff63740d7"/>
  </p:sldMasterIdLst>
  <p:sldIdLst>
    <p:sldId xmlns:r="http://schemas.openxmlformats.org/officeDocument/2006/relationships" id="256" r:id="R991db8ab3efb4ed7"/>
    <p:sldId xmlns:r="http://schemas.openxmlformats.org/officeDocument/2006/relationships" id="257" r:id="Rd174fff315764a9e"/>
    <p:sldId xmlns:r="http://schemas.openxmlformats.org/officeDocument/2006/relationships" id="258" r:id="Rd8536e9080c44af4"/>
    <p:sldId xmlns:r="http://schemas.openxmlformats.org/officeDocument/2006/relationships" id="259" r:id="Rc9c3554cc995407c"/>
    <p:sldId xmlns:r="http://schemas.openxmlformats.org/officeDocument/2006/relationships" id="260" r:id="Rf2b5968838b34184"/>
    <p:sldId xmlns:r="http://schemas.openxmlformats.org/officeDocument/2006/relationships" id="261" r:id="R1f267b379ddd46da"/>
    <p:sldId xmlns:r="http://schemas.openxmlformats.org/officeDocument/2006/relationships" id="262" r:id="R3610f914ca3b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dea8ff63740d7" /><Relationship Type="http://schemas.openxmlformats.org/officeDocument/2006/relationships/slide" Target="/ppt/slides/slide1.xml" Id="R991db8ab3efb4ed7" /><Relationship Type="http://schemas.openxmlformats.org/officeDocument/2006/relationships/slide" Target="/ppt/slides/slide2.xml" Id="Rd174fff315764a9e" /><Relationship Type="http://schemas.openxmlformats.org/officeDocument/2006/relationships/slide" Target="/ppt/slides/slide3.xml" Id="Rd8536e9080c44af4" /><Relationship Type="http://schemas.openxmlformats.org/officeDocument/2006/relationships/slide" Target="/ppt/slides/slide4.xml" Id="Rc9c3554cc995407c" /><Relationship Type="http://schemas.openxmlformats.org/officeDocument/2006/relationships/slide" Target="/ppt/slides/slide5.xml" Id="Rf2b5968838b34184" /><Relationship Type="http://schemas.openxmlformats.org/officeDocument/2006/relationships/slide" Target="/ppt/slides/slide6.xml" Id="R1f267b379ddd46da" /><Relationship Type="http://schemas.openxmlformats.org/officeDocument/2006/relationships/slide" Target="/ppt/slides/slide7.xml" Id="R3610f914ca3b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37dccb5764d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9892166244eee" /><Relationship Type="http://schemas.openxmlformats.org/officeDocument/2006/relationships/theme" Target="/ppt/slideMasters/theme/theme1.xml" Id="R56baadea8045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989216624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48e6b7fa449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ac48655a048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3f6b521f8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873a8fb16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950577e1443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edc20ea54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6d93c54d8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HANSH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3 631 034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3 455 937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3 591 757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16 089 466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ODBERG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Adjunkt Arentz gate vest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921 131 097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HANSH AS</a:t>
            </a:r>
          </a:p>
        </p:txBody>
      </p:sp>
    </p:spTree>
  </p:cSld>
  <p:clrMapOvr>
    <a:masterClrMapping xmlns:a="http://schemas.openxmlformats.org/drawingml/2006/main"/>
  </p:clrMapOvr>
</p:sld>
</file>