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001441daef4f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60f0d979e45f9"/>
  </p:sldMasterIdLst>
  <p:sldIdLst>
    <p:sldId xmlns:r="http://schemas.openxmlformats.org/officeDocument/2006/relationships" id="256" r:id="R022e641ed4bc405f"/>
    <p:sldId xmlns:r="http://schemas.openxmlformats.org/officeDocument/2006/relationships" id="257" r:id="Rf9de5989ccf44299"/>
    <p:sldId xmlns:r="http://schemas.openxmlformats.org/officeDocument/2006/relationships" id="258" r:id="R12e41ae0ea1a4d53"/>
    <p:sldId xmlns:r="http://schemas.openxmlformats.org/officeDocument/2006/relationships" id="259" r:id="R01655b6fe2a74c68"/>
    <p:sldId xmlns:r="http://schemas.openxmlformats.org/officeDocument/2006/relationships" id="260" r:id="Ree7f9101467a4f33"/>
    <p:sldId xmlns:r="http://schemas.openxmlformats.org/officeDocument/2006/relationships" id="261" r:id="R68c93f463940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60f0d979e45f9" /><Relationship Type="http://schemas.openxmlformats.org/officeDocument/2006/relationships/slide" Target="/ppt/slides/slide1.xml" Id="R022e641ed4bc405f" /><Relationship Type="http://schemas.openxmlformats.org/officeDocument/2006/relationships/slide" Target="/ppt/slides/slide2.xml" Id="Rf9de5989ccf44299" /><Relationship Type="http://schemas.openxmlformats.org/officeDocument/2006/relationships/slide" Target="/ppt/slides/slide3.xml" Id="R12e41ae0ea1a4d53" /><Relationship Type="http://schemas.openxmlformats.org/officeDocument/2006/relationships/slide" Target="/ppt/slides/slide4.xml" Id="R01655b6fe2a74c68" /><Relationship Type="http://schemas.openxmlformats.org/officeDocument/2006/relationships/slide" Target="/ppt/slides/slide5.xml" Id="Ree7f9101467a4f33" /><Relationship Type="http://schemas.openxmlformats.org/officeDocument/2006/relationships/slide" Target="/ppt/slides/slide6.xml" Id="R68c93f463940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1777402264e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0cd2b186f437a" /><Relationship Type="http://schemas.openxmlformats.org/officeDocument/2006/relationships/theme" Target="/ppt/slideMasters/theme/theme1.xml" Id="R88a0bf9ffa3e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70cd2b186f43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3ab0454b2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23d151b4244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22043b033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52d9d18984b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2c05312cd42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c0fc1574349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