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497fc83a5c42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6b097517d4d38"/>
  </p:sldMasterIdLst>
  <p:sldIdLst>
    <p:sldId xmlns:r="http://schemas.openxmlformats.org/officeDocument/2006/relationships" id="256" r:id="R095254aa0a5f41be"/>
    <p:sldId xmlns:r="http://schemas.openxmlformats.org/officeDocument/2006/relationships" id="257" r:id="Rdd4a4cdcfb724a2d"/>
    <p:sldId xmlns:r="http://schemas.openxmlformats.org/officeDocument/2006/relationships" id="258" r:id="R89049e457dfc4843"/>
    <p:sldId xmlns:r="http://schemas.openxmlformats.org/officeDocument/2006/relationships" id="259" r:id="Rbdfc8f2609e4481c"/>
    <p:sldId xmlns:r="http://schemas.openxmlformats.org/officeDocument/2006/relationships" id="260" r:id="R825729fd71954ae2"/>
    <p:sldId xmlns:r="http://schemas.openxmlformats.org/officeDocument/2006/relationships" id="261" r:id="R4ea00581d97847c4"/>
    <p:sldId xmlns:r="http://schemas.openxmlformats.org/officeDocument/2006/relationships" id="262" r:id="Rbfb5aaeab70f4d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6b097517d4d38" /><Relationship Type="http://schemas.openxmlformats.org/officeDocument/2006/relationships/slide" Target="/ppt/slides/slide1.xml" Id="R095254aa0a5f41be" /><Relationship Type="http://schemas.openxmlformats.org/officeDocument/2006/relationships/slide" Target="/ppt/slides/slide2.xml" Id="Rdd4a4cdcfb724a2d" /><Relationship Type="http://schemas.openxmlformats.org/officeDocument/2006/relationships/slide" Target="/ppt/slides/slide3.xml" Id="R89049e457dfc4843" /><Relationship Type="http://schemas.openxmlformats.org/officeDocument/2006/relationships/slide" Target="/ppt/slides/slide4.xml" Id="Rbdfc8f2609e4481c" /><Relationship Type="http://schemas.openxmlformats.org/officeDocument/2006/relationships/slide" Target="/ppt/slides/slide5.xml" Id="R825729fd71954ae2" /><Relationship Type="http://schemas.openxmlformats.org/officeDocument/2006/relationships/slide" Target="/ppt/slides/slide6.xml" Id="R4ea00581d97847c4" /><Relationship Type="http://schemas.openxmlformats.org/officeDocument/2006/relationships/slide" Target="/ppt/slides/slide7.xml" Id="Rbfb5aaeab70f4d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fc2cce4f9a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4dc9be504695" /><Relationship Type="http://schemas.openxmlformats.org/officeDocument/2006/relationships/theme" Target="/ppt/slideMasters/theme/theme1.xml" Id="R66d870676b9f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74dc9be50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f2fe061014b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ff6d3b8ee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15faf6fdd42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6087aed44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c5d6288bb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6e70d5925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a133b7ca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