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4c2b091fb5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ef006832c410e"/>
  </p:sldMasterIdLst>
  <p:sldIdLst>
    <p:sldId xmlns:r="http://schemas.openxmlformats.org/officeDocument/2006/relationships" id="256" r:id="Re9254361496e45d6"/>
    <p:sldId xmlns:r="http://schemas.openxmlformats.org/officeDocument/2006/relationships" id="257" r:id="R737e20b32760453d"/>
    <p:sldId xmlns:r="http://schemas.openxmlformats.org/officeDocument/2006/relationships" id="258" r:id="Rc09a877f45d84b02"/>
    <p:sldId xmlns:r="http://schemas.openxmlformats.org/officeDocument/2006/relationships" id="259" r:id="R7e0e87cf73464585"/>
    <p:sldId xmlns:r="http://schemas.openxmlformats.org/officeDocument/2006/relationships" id="260" r:id="Rf326b5b1d089436f"/>
    <p:sldId xmlns:r="http://schemas.openxmlformats.org/officeDocument/2006/relationships" id="261" r:id="Rcaca8d602a694387"/>
    <p:sldId xmlns:r="http://schemas.openxmlformats.org/officeDocument/2006/relationships" id="262" r:id="Rc7a0bc4a9e6347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ef006832c410e" /><Relationship Type="http://schemas.openxmlformats.org/officeDocument/2006/relationships/slide" Target="/ppt/slides/slide1.xml" Id="Re9254361496e45d6" /><Relationship Type="http://schemas.openxmlformats.org/officeDocument/2006/relationships/slide" Target="/ppt/slides/slide2.xml" Id="R737e20b32760453d" /><Relationship Type="http://schemas.openxmlformats.org/officeDocument/2006/relationships/slide" Target="/ppt/slides/slide3.xml" Id="Rc09a877f45d84b02" /><Relationship Type="http://schemas.openxmlformats.org/officeDocument/2006/relationships/slide" Target="/ppt/slides/slide4.xml" Id="R7e0e87cf73464585" /><Relationship Type="http://schemas.openxmlformats.org/officeDocument/2006/relationships/slide" Target="/ppt/slides/slide5.xml" Id="Rf326b5b1d089436f" /><Relationship Type="http://schemas.openxmlformats.org/officeDocument/2006/relationships/slide" Target="/ppt/slides/slide6.xml" Id="Rcaca8d602a694387" /><Relationship Type="http://schemas.openxmlformats.org/officeDocument/2006/relationships/slide" Target="/ppt/slides/slide7.xml" Id="Rc7a0bc4a9e6347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579979a0f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7cab2a58a469c" /><Relationship Type="http://schemas.openxmlformats.org/officeDocument/2006/relationships/theme" Target="/ppt/slideMasters/theme/theme1.xml" Id="R2eecb1cf5c92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7cab2a58a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a20f3d8f1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a8b895ad9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ecbd17aaf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12f59e70e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2e834bb8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671bd2a24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b88bad02b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KVÅLE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KVÅLE REGNSKAP AS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2 232 436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BRYNHILD KVÅLE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Øyumvegen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KVÅLE REGNSKAP AS</a:t>
            </a:r>
          </a:p>
        </p:txBody>
      </p:sp>
    </p:spTree>
  </p:cSld>
  <p:clrMapOvr>
    <a:masterClrMapping xmlns:a="http://schemas.openxmlformats.org/drawingml/2006/main"/>
  </p:clrMapOvr>
</p:sld>
</file>