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8bbe4b45c249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aecca36df443ee"/>
  </p:sldMasterIdLst>
  <p:sldIdLst>
    <p:sldId xmlns:r="http://schemas.openxmlformats.org/officeDocument/2006/relationships" id="256" r:id="R790c80f69a964ec4"/>
    <p:sldId xmlns:r="http://schemas.openxmlformats.org/officeDocument/2006/relationships" id="257" r:id="R851552562b644a25"/>
    <p:sldId xmlns:r="http://schemas.openxmlformats.org/officeDocument/2006/relationships" id="258" r:id="R3e464bb062fa4932"/>
    <p:sldId xmlns:r="http://schemas.openxmlformats.org/officeDocument/2006/relationships" id="259" r:id="Rf643c60e7a254565"/>
    <p:sldId xmlns:r="http://schemas.openxmlformats.org/officeDocument/2006/relationships" id="260" r:id="R7ce21f3632424410"/>
    <p:sldId xmlns:r="http://schemas.openxmlformats.org/officeDocument/2006/relationships" id="261" r:id="R7124c6bd64dd456d"/>
    <p:sldId xmlns:r="http://schemas.openxmlformats.org/officeDocument/2006/relationships" id="262" r:id="Rc6a036457ce543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aecca36df443ee" /><Relationship Type="http://schemas.openxmlformats.org/officeDocument/2006/relationships/slide" Target="/ppt/slides/slide1.xml" Id="R790c80f69a964ec4" /><Relationship Type="http://schemas.openxmlformats.org/officeDocument/2006/relationships/slide" Target="/ppt/slides/slide2.xml" Id="R851552562b644a25" /><Relationship Type="http://schemas.openxmlformats.org/officeDocument/2006/relationships/slide" Target="/ppt/slides/slide3.xml" Id="R3e464bb062fa4932" /><Relationship Type="http://schemas.openxmlformats.org/officeDocument/2006/relationships/slide" Target="/ppt/slides/slide4.xml" Id="Rf643c60e7a254565" /><Relationship Type="http://schemas.openxmlformats.org/officeDocument/2006/relationships/slide" Target="/ppt/slides/slide5.xml" Id="R7ce21f3632424410" /><Relationship Type="http://schemas.openxmlformats.org/officeDocument/2006/relationships/slide" Target="/ppt/slides/slide6.xml" Id="R7124c6bd64dd456d" /><Relationship Type="http://schemas.openxmlformats.org/officeDocument/2006/relationships/slide" Target="/ppt/slides/slide7.xml" Id="Rc6a036457ce543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fc15dec51540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c68a99a3546f2" /><Relationship Type="http://schemas.openxmlformats.org/officeDocument/2006/relationships/theme" Target="/ppt/slideMasters/theme/theme1.xml" Id="Rc3765ff08c5e43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dc68a99a3546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184de887f41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4fca6cc6c946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8e5ea2b3640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fcdf810a314d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8279a0e6f144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a9025e7b846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e72bb16124c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LAST WOMAN STANDING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LAST WOMAN STANDING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−59 297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164 126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182 782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BJØRNVOLD INVEST AS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NEOSPINN AS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SKUDAL AS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KJØLE BRA AS  –  10,7 %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NISSIK AS  –  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KEEP ON ROCKING AS  –  8,1 %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Gaustadalléen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0349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921 065 310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