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44da08c72b43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03bb42163d4234"/>
  </p:sldMasterIdLst>
  <p:sldIdLst>
    <p:sldId xmlns:r="http://schemas.openxmlformats.org/officeDocument/2006/relationships" id="256" r:id="Ra2f2549f9e404b17"/>
    <p:sldId xmlns:r="http://schemas.openxmlformats.org/officeDocument/2006/relationships" id="257" r:id="R7eaa949bbb9a43c1"/>
    <p:sldId xmlns:r="http://schemas.openxmlformats.org/officeDocument/2006/relationships" id="258" r:id="R4bccdccd974f4cd2"/>
    <p:sldId xmlns:r="http://schemas.openxmlformats.org/officeDocument/2006/relationships" id="259" r:id="R5414b38f6db14ad1"/>
    <p:sldId xmlns:r="http://schemas.openxmlformats.org/officeDocument/2006/relationships" id="260" r:id="R4f9ebd2da8b341f2"/>
    <p:sldId xmlns:r="http://schemas.openxmlformats.org/officeDocument/2006/relationships" id="261" r:id="Rd291f202c2c64f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03bb42163d4234" /><Relationship Type="http://schemas.openxmlformats.org/officeDocument/2006/relationships/slide" Target="/ppt/slides/slide1.xml" Id="Ra2f2549f9e404b17" /><Relationship Type="http://schemas.openxmlformats.org/officeDocument/2006/relationships/slide" Target="/ppt/slides/slide2.xml" Id="R7eaa949bbb9a43c1" /><Relationship Type="http://schemas.openxmlformats.org/officeDocument/2006/relationships/slide" Target="/ppt/slides/slide3.xml" Id="R4bccdccd974f4cd2" /><Relationship Type="http://schemas.openxmlformats.org/officeDocument/2006/relationships/slide" Target="/ppt/slides/slide4.xml" Id="R5414b38f6db14ad1" /><Relationship Type="http://schemas.openxmlformats.org/officeDocument/2006/relationships/slide" Target="/ppt/slides/slide5.xml" Id="R4f9ebd2da8b341f2" /><Relationship Type="http://schemas.openxmlformats.org/officeDocument/2006/relationships/slide" Target="/ppt/slides/slide6.xml" Id="Rd291f202c2c64f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1f85b7e99247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f0c4f995ae428c" /><Relationship Type="http://schemas.openxmlformats.org/officeDocument/2006/relationships/theme" Target="/ppt/slideMasters/theme/theme1.xml" Id="Ra2689f80e1e84e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f0c4f995ae42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5ea7efc8a745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d2020c92e84a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39ccdba1a04b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61640366894c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5bf74027343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450086843a44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LAST WOMAN STANDING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Gaustadalléen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0349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921 065 310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