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541a6b7cc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787d3c7654536"/>
  </p:sldMasterIdLst>
  <p:sldIdLst>
    <p:sldId xmlns:r="http://schemas.openxmlformats.org/officeDocument/2006/relationships" id="256" r:id="Rbe2e0a2a4c1c476c"/>
    <p:sldId xmlns:r="http://schemas.openxmlformats.org/officeDocument/2006/relationships" id="257" r:id="R5367e6eb49b14544"/>
    <p:sldId xmlns:r="http://schemas.openxmlformats.org/officeDocument/2006/relationships" id="258" r:id="R3b2872f4ff0e440f"/>
    <p:sldId xmlns:r="http://schemas.openxmlformats.org/officeDocument/2006/relationships" id="259" r:id="R9d369fd4fd3f492c"/>
    <p:sldId xmlns:r="http://schemas.openxmlformats.org/officeDocument/2006/relationships" id="260" r:id="R9a0e098944114489"/>
    <p:sldId xmlns:r="http://schemas.openxmlformats.org/officeDocument/2006/relationships" id="261" r:id="R16c31f6fc6404583"/>
    <p:sldId xmlns:r="http://schemas.openxmlformats.org/officeDocument/2006/relationships" id="262" r:id="R62ee15d48e48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787d3c7654536" /><Relationship Type="http://schemas.openxmlformats.org/officeDocument/2006/relationships/slide" Target="/ppt/slides/slide1.xml" Id="Rbe2e0a2a4c1c476c" /><Relationship Type="http://schemas.openxmlformats.org/officeDocument/2006/relationships/slide" Target="/ppt/slides/slide2.xml" Id="R5367e6eb49b14544" /><Relationship Type="http://schemas.openxmlformats.org/officeDocument/2006/relationships/slide" Target="/ppt/slides/slide3.xml" Id="R3b2872f4ff0e440f" /><Relationship Type="http://schemas.openxmlformats.org/officeDocument/2006/relationships/slide" Target="/ppt/slides/slide4.xml" Id="R9d369fd4fd3f492c" /><Relationship Type="http://schemas.openxmlformats.org/officeDocument/2006/relationships/slide" Target="/ppt/slides/slide5.xml" Id="R9a0e098944114489" /><Relationship Type="http://schemas.openxmlformats.org/officeDocument/2006/relationships/slide" Target="/ppt/slides/slide6.xml" Id="R16c31f6fc6404583" /><Relationship Type="http://schemas.openxmlformats.org/officeDocument/2006/relationships/slide" Target="/ppt/slides/slide7.xml" Id="R62ee15d48e48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48396933b45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9b2bcb75d438d" /><Relationship Type="http://schemas.openxmlformats.org/officeDocument/2006/relationships/theme" Target="/ppt/slideMasters/theme/theme1.xml" Id="Rc072a2a51c8e4f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9b2bcb75d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095dde96245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fa9060deb44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0e11f034946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1a3435c4b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a4629eb9c4d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a86b9e16a43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2e382f8d4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