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f035f3bac4c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061a940b04c07"/>
  </p:sldMasterIdLst>
  <p:sldIdLst>
    <p:sldId xmlns:r="http://schemas.openxmlformats.org/officeDocument/2006/relationships" id="256" r:id="R68fd7d09745c41dc"/>
    <p:sldId xmlns:r="http://schemas.openxmlformats.org/officeDocument/2006/relationships" id="257" r:id="R391950aef0ee420c"/>
    <p:sldId xmlns:r="http://schemas.openxmlformats.org/officeDocument/2006/relationships" id="258" r:id="Ra7877820be2f4822"/>
    <p:sldId xmlns:r="http://schemas.openxmlformats.org/officeDocument/2006/relationships" id="259" r:id="Ra9108429412343e5"/>
    <p:sldId xmlns:r="http://schemas.openxmlformats.org/officeDocument/2006/relationships" id="260" r:id="Rd9431e882a314d91"/>
    <p:sldId xmlns:r="http://schemas.openxmlformats.org/officeDocument/2006/relationships" id="261" r:id="Ree4f8900af304ef8"/>
    <p:sldId xmlns:r="http://schemas.openxmlformats.org/officeDocument/2006/relationships" id="262" r:id="Rbff84b61c103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061a940b04c07" /><Relationship Type="http://schemas.openxmlformats.org/officeDocument/2006/relationships/slide" Target="/ppt/slides/slide1.xml" Id="R68fd7d09745c41dc" /><Relationship Type="http://schemas.openxmlformats.org/officeDocument/2006/relationships/slide" Target="/ppt/slides/slide2.xml" Id="R391950aef0ee420c" /><Relationship Type="http://schemas.openxmlformats.org/officeDocument/2006/relationships/slide" Target="/ppt/slides/slide3.xml" Id="Ra7877820be2f4822" /><Relationship Type="http://schemas.openxmlformats.org/officeDocument/2006/relationships/slide" Target="/ppt/slides/slide4.xml" Id="Ra9108429412343e5" /><Relationship Type="http://schemas.openxmlformats.org/officeDocument/2006/relationships/slide" Target="/ppt/slides/slide5.xml" Id="Rd9431e882a314d91" /><Relationship Type="http://schemas.openxmlformats.org/officeDocument/2006/relationships/slide" Target="/ppt/slides/slide6.xml" Id="Ree4f8900af304ef8" /><Relationship Type="http://schemas.openxmlformats.org/officeDocument/2006/relationships/slide" Target="/ppt/slides/slide7.xml" Id="Rbff84b61c103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dec90da6a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8f08e53b4f01" /><Relationship Type="http://schemas.openxmlformats.org/officeDocument/2006/relationships/theme" Target="/ppt/slideMasters/theme/theme1.xml" Id="R6e3091f87ef6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78f08e53b4f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f335dd88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52018953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5c6a1084e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7c8fb7ae7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9d301d4b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3d3c4ca7c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8c77981b4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