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891833ac3a41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19c368853844a4"/>
  </p:sldMasterIdLst>
  <p:sldIdLst>
    <p:sldId xmlns:r="http://schemas.openxmlformats.org/officeDocument/2006/relationships" id="256" r:id="R4123320b608d43bd"/>
    <p:sldId xmlns:r="http://schemas.openxmlformats.org/officeDocument/2006/relationships" id="257" r:id="Rf9be2cf14ffa420f"/>
    <p:sldId xmlns:r="http://schemas.openxmlformats.org/officeDocument/2006/relationships" id="258" r:id="R5591aa4289bb4c64"/>
    <p:sldId xmlns:r="http://schemas.openxmlformats.org/officeDocument/2006/relationships" id="259" r:id="Rca3d93a2af834d56"/>
    <p:sldId xmlns:r="http://schemas.openxmlformats.org/officeDocument/2006/relationships" id="260" r:id="Rf49c19715f3b4519"/>
    <p:sldId xmlns:r="http://schemas.openxmlformats.org/officeDocument/2006/relationships" id="261" r:id="R139090f3cc534599"/>
    <p:sldId xmlns:r="http://schemas.openxmlformats.org/officeDocument/2006/relationships" id="262" r:id="R64246c250dab41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19c368853844a4" /><Relationship Type="http://schemas.openxmlformats.org/officeDocument/2006/relationships/slide" Target="/ppt/slides/slide1.xml" Id="R4123320b608d43bd" /><Relationship Type="http://schemas.openxmlformats.org/officeDocument/2006/relationships/slide" Target="/ppt/slides/slide2.xml" Id="Rf9be2cf14ffa420f" /><Relationship Type="http://schemas.openxmlformats.org/officeDocument/2006/relationships/slide" Target="/ppt/slides/slide3.xml" Id="R5591aa4289bb4c64" /><Relationship Type="http://schemas.openxmlformats.org/officeDocument/2006/relationships/slide" Target="/ppt/slides/slide4.xml" Id="Rca3d93a2af834d56" /><Relationship Type="http://schemas.openxmlformats.org/officeDocument/2006/relationships/slide" Target="/ppt/slides/slide5.xml" Id="Rf49c19715f3b4519" /><Relationship Type="http://schemas.openxmlformats.org/officeDocument/2006/relationships/slide" Target="/ppt/slides/slide6.xml" Id="R139090f3cc534599" /><Relationship Type="http://schemas.openxmlformats.org/officeDocument/2006/relationships/slide" Target="/ppt/slides/slide7.xml" Id="R64246c250dab41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86c77853f94a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7fa454ecf4430" /><Relationship Type="http://schemas.openxmlformats.org/officeDocument/2006/relationships/theme" Target="/ppt/slideMasters/theme/theme1.xml" Id="R42bf177a86814d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b7fa454ecf44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d583b78be44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6d32d702b46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3bd097b1845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c47abbd7a4c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649215a9445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929650a334c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4be301ac84e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PAP INVEST AS ble etablert [år] og holder til i Farsund.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872 452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1 023 690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ANDREAS BJERTNES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Vestheiveien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4550 Farsund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920 920 713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 INVEST AS</a:t>
            </a:r>
          </a:p>
        </p:txBody>
      </p:sp>
    </p:spTree>
  </p:cSld>
  <p:clrMapOvr>
    <a:masterClrMapping xmlns:a="http://schemas.openxmlformats.org/drawingml/2006/main"/>
  </p:clrMapOvr>
</p:sld>
</file>