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189e1a34e449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7dcaee25eb441e"/>
  </p:sldMasterIdLst>
  <p:sldIdLst>
    <p:sldId xmlns:r="http://schemas.openxmlformats.org/officeDocument/2006/relationships" id="256" r:id="R6a17f4ba3d3844bc"/>
    <p:sldId xmlns:r="http://schemas.openxmlformats.org/officeDocument/2006/relationships" id="257" r:id="R8a488df0b32e419c"/>
    <p:sldId xmlns:r="http://schemas.openxmlformats.org/officeDocument/2006/relationships" id="258" r:id="R5a58a28b9a7e4b53"/>
    <p:sldId xmlns:r="http://schemas.openxmlformats.org/officeDocument/2006/relationships" id="259" r:id="R60d19bce9a6d4d9e"/>
    <p:sldId xmlns:r="http://schemas.openxmlformats.org/officeDocument/2006/relationships" id="260" r:id="Rdcdbfe119f004c8e"/>
    <p:sldId xmlns:r="http://schemas.openxmlformats.org/officeDocument/2006/relationships" id="261" r:id="R7b8ae0ff9abc404b"/>
    <p:sldId xmlns:r="http://schemas.openxmlformats.org/officeDocument/2006/relationships" id="262" r:id="Rd7406dfd934746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7dcaee25eb441e" /><Relationship Type="http://schemas.openxmlformats.org/officeDocument/2006/relationships/slide" Target="/ppt/slides/slide1.xml" Id="R6a17f4ba3d3844bc" /><Relationship Type="http://schemas.openxmlformats.org/officeDocument/2006/relationships/slide" Target="/ppt/slides/slide2.xml" Id="R8a488df0b32e419c" /><Relationship Type="http://schemas.openxmlformats.org/officeDocument/2006/relationships/slide" Target="/ppt/slides/slide3.xml" Id="R5a58a28b9a7e4b53" /><Relationship Type="http://schemas.openxmlformats.org/officeDocument/2006/relationships/slide" Target="/ppt/slides/slide4.xml" Id="R60d19bce9a6d4d9e" /><Relationship Type="http://schemas.openxmlformats.org/officeDocument/2006/relationships/slide" Target="/ppt/slides/slide5.xml" Id="Rdcdbfe119f004c8e" /><Relationship Type="http://schemas.openxmlformats.org/officeDocument/2006/relationships/slide" Target="/ppt/slides/slide6.xml" Id="R7b8ae0ff9abc404b" /><Relationship Type="http://schemas.openxmlformats.org/officeDocument/2006/relationships/slide" Target="/ppt/slides/slide7.xml" Id="Rd7406dfd934746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6c56978fc640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3512413db4f1e" /><Relationship Type="http://schemas.openxmlformats.org/officeDocument/2006/relationships/theme" Target="/ppt/slideMasters/theme/theme1.xml" Id="R31336fa32b4d4f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23512413db4f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09c1856a449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d4f287c6345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07a59399749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523863c0248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a51e89c7f4f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4af03db7144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376872ea946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Adminco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Adminco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2 114 631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1 677 399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5 241 925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6 819 373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 ADVICE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CEMI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