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03281497984c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b85f6029ee4df4"/>
  </p:sldMasterIdLst>
  <p:sldIdLst>
    <p:sldId xmlns:r="http://schemas.openxmlformats.org/officeDocument/2006/relationships" id="256" r:id="R6a6bd5f347734d46"/>
    <p:sldId xmlns:r="http://schemas.openxmlformats.org/officeDocument/2006/relationships" id="257" r:id="R7d8aa0238a2c452c"/>
    <p:sldId xmlns:r="http://schemas.openxmlformats.org/officeDocument/2006/relationships" id="258" r:id="Rbb373322b79043b6"/>
    <p:sldId xmlns:r="http://schemas.openxmlformats.org/officeDocument/2006/relationships" id="259" r:id="Reb2155860dbc466b"/>
    <p:sldId xmlns:r="http://schemas.openxmlformats.org/officeDocument/2006/relationships" id="260" r:id="Rba3842ca3be141d9"/>
    <p:sldId xmlns:r="http://schemas.openxmlformats.org/officeDocument/2006/relationships" id="261" r:id="R0bf84ce40a054369"/>
    <p:sldId xmlns:r="http://schemas.openxmlformats.org/officeDocument/2006/relationships" id="262" r:id="Ra6dea6d174e844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85f6029ee4df4" /><Relationship Type="http://schemas.openxmlformats.org/officeDocument/2006/relationships/slide" Target="/ppt/slides/slide1.xml" Id="R6a6bd5f347734d46" /><Relationship Type="http://schemas.openxmlformats.org/officeDocument/2006/relationships/slide" Target="/ppt/slides/slide2.xml" Id="R7d8aa0238a2c452c" /><Relationship Type="http://schemas.openxmlformats.org/officeDocument/2006/relationships/slide" Target="/ppt/slides/slide3.xml" Id="Rbb373322b79043b6" /><Relationship Type="http://schemas.openxmlformats.org/officeDocument/2006/relationships/slide" Target="/ppt/slides/slide4.xml" Id="Reb2155860dbc466b" /><Relationship Type="http://schemas.openxmlformats.org/officeDocument/2006/relationships/slide" Target="/ppt/slides/slide5.xml" Id="Rba3842ca3be141d9" /><Relationship Type="http://schemas.openxmlformats.org/officeDocument/2006/relationships/slide" Target="/ppt/slides/slide6.xml" Id="R0bf84ce40a054369" /><Relationship Type="http://schemas.openxmlformats.org/officeDocument/2006/relationships/slide" Target="/ppt/slides/slide7.xml" Id="Ra6dea6d174e844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df48a2be0645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0ca0e247f4ffb" /><Relationship Type="http://schemas.openxmlformats.org/officeDocument/2006/relationships/theme" Target="/ppt/slideMasters/theme/theme1.xml" Id="R83b5c04c02ed4f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b0ca0e247f4f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90f4a9e1a48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2922017a843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673cce49d46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e4c2dd38c4c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673f995bb4d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f0730227b4a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545a501c14f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 EIENDOM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4 670 425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 STIG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Solbergveien 139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920 842 739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