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fa2c142ae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aabc4aefc4bcb"/>
  </p:sldMasterIdLst>
  <p:sldIdLst>
    <p:sldId xmlns:r="http://schemas.openxmlformats.org/officeDocument/2006/relationships" id="256" r:id="Radf7b8cf07a54c2e"/>
    <p:sldId xmlns:r="http://schemas.openxmlformats.org/officeDocument/2006/relationships" id="257" r:id="R2d8097aee79e4a3d"/>
    <p:sldId xmlns:r="http://schemas.openxmlformats.org/officeDocument/2006/relationships" id="258" r:id="R762e7a20a8164679"/>
    <p:sldId xmlns:r="http://schemas.openxmlformats.org/officeDocument/2006/relationships" id="259" r:id="R69ac0abcbc35462d"/>
    <p:sldId xmlns:r="http://schemas.openxmlformats.org/officeDocument/2006/relationships" id="260" r:id="Re7855d55258f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aabc4aefc4bcb" /><Relationship Type="http://schemas.openxmlformats.org/officeDocument/2006/relationships/slide" Target="/ppt/slides/slide1.xml" Id="Radf7b8cf07a54c2e" /><Relationship Type="http://schemas.openxmlformats.org/officeDocument/2006/relationships/slide" Target="/ppt/slides/slide2.xml" Id="R2d8097aee79e4a3d" /><Relationship Type="http://schemas.openxmlformats.org/officeDocument/2006/relationships/slide" Target="/ppt/slides/slide3.xml" Id="R762e7a20a8164679" /><Relationship Type="http://schemas.openxmlformats.org/officeDocument/2006/relationships/slide" Target="/ppt/slides/slide4.xml" Id="R69ac0abcbc35462d" /><Relationship Type="http://schemas.openxmlformats.org/officeDocument/2006/relationships/slide" Target="/ppt/slides/slide5.xml" Id="Re7855d55258f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ecbb73831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712a755b4934" /><Relationship Type="http://schemas.openxmlformats.org/officeDocument/2006/relationships/theme" Target="/ppt/slideMasters/theme/theme1.xml" Id="R71ca9504e30f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c712a755b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951f0db82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72a478bd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a6fb12c27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bedccf613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b6941de50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