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cadfb8115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18923dcbc47d4"/>
  </p:sldMasterIdLst>
  <p:sldIdLst>
    <p:sldId xmlns:r="http://schemas.openxmlformats.org/officeDocument/2006/relationships" id="256" r:id="R1f4602b81f5f46c2"/>
    <p:sldId xmlns:r="http://schemas.openxmlformats.org/officeDocument/2006/relationships" id="257" r:id="Rba9a6e8df8b247ec"/>
    <p:sldId xmlns:r="http://schemas.openxmlformats.org/officeDocument/2006/relationships" id="258" r:id="Ra10ef5bd1303414a"/>
    <p:sldId xmlns:r="http://schemas.openxmlformats.org/officeDocument/2006/relationships" id="259" r:id="R654acf7d4cf24089"/>
    <p:sldId xmlns:r="http://schemas.openxmlformats.org/officeDocument/2006/relationships" id="260" r:id="Rf4816dc7db1f42a7"/>
    <p:sldId xmlns:r="http://schemas.openxmlformats.org/officeDocument/2006/relationships" id="261" r:id="Rf73d9e979fce4949"/>
    <p:sldId xmlns:r="http://schemas.openxmlformats.org/officeDocument/2006/relationships" id="262" r:id="R36604bc9e0d5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18923dcbc47d4" /><Relationship Type="http://schemas.openxmlformats.org/officeDocument/2006/relationships/slide" Target="/ppt/slides/slide1.xml" Id="R1f4602b81f5f46c2" /><Relationship Type="http://schemas.openxmlformats.org/officeDocument/2006/relationships/slide" Target="/ppt/slides/slide2.xml" Id="Rba9a6e8df8b247ec" /><Relationship Type="http://schemas.openxmlformats.org/officeDocument/2006/relationships/slide" Target="/ppt/slides/slide3.xml" Id="Ra10ef5bd1303414a" /><Relationship Type="http://schemas.openxmlformats.org/officeDocument/2006/relationships/slide" Target="/ppt/slides/slide4.xml" Id="R654acf7d4cf24089" /><Relationship Type="http://schemas.openxmlformats.org/officeDocument/2006/relationships/slide" Target="/ppt/slides/slide5.xml" Id="Rf4816dc7db1f42a7" /><Relationship Type="http://schemas.openxmlformats.org/officeDocument/2006/relationships/slide" Target="/ppt/slides/slide6.xml" Id="Rf73d9e979fce4949" /><Relationship Type="http://schemas.openxmlformats.org/officeDocument/2006/relationships/slide" Target="/ppt/slides/slide7.xml" Id="R36604bc9e0d5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0cd1b4923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bf0800148427a" /><Relationship Type="http://schemas.openxmlformats.org/officeDocument/2006/relationships/theme" Target="/ppt/slideMasters/theme/theme1.xml" Id="R7a51158d3369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bf0800148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e853b6f22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3c5dd9e34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6d1ac584e47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fcdfeb0e2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86721650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c20215c5a41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e57672305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