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6c014b5cb04f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3e0f888a914c2a"/>
  </p:sldMasterIdLst>
  <p:sldIdLst>
    <p:sldId xmlns:r="http://schemas.openxmlformats.org/officeDocument/2006/relationships" id="256" r:id="R5f2919eb19d44fd8"/>
    <p:sldId xmlns:r="http://schemas.openxmlformats.org/officeDocument/2006/relationships" id="257" r:id="Rbacf4163e64e48ab"/>
    <p:sldId xmlns:r="http://schemas.openxmlformats.org/officeDocument/2006/relationships" id="258" r:id="R23baf82d030a4e87"/>
    <p:sldId xmlns:r="http://schemas.openxmlformats.org/officeDocument/2006/relationships" id="259" r:id="R803ff353c6b447ba"/>
    <p:sldId xmlns:r="http://schemas.openxmlformats.org/officeDocument/2006/relationships" id="260" r:id="R57664947115244aa"/>
    <p:sldId xmlns:r="http://schemas.openxmlformats.org/officeDocument/2006/relationships" id="261" r:id="R6d82abb18fee4a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3e0f888a914c2a" /><Relationship Type="http://schemas.openxmlformats.org/officeDocument/2006/relationships/slide" Target="/ppt/slides/slide1.xml" Id="R5f2919eb19d44fd8" /><Relationship Type="http://schemas.openxmlformats.org/officeDocument/2006/relationships/slide" Target="/ppt/slides/slide2.xml" Id="Rbacf4163e64e48ab" /><Relationship Type="http://schemas.openxmlformats.org/officeDocument/2006/relationships/slide" Target="/ppt/slides/slide3.xml" Id="R23baf82d030a4e87" /><Relationship Type="http://schemas.openxmlformats.org/officeDocument/2006/relationships/slide" Target="/ppt/slides/slide4.xml" Id="R803ff353c6b447ba" /><Relationship Type="http://schemas.openxmlformats.org/officeDocument/2006/relationships/slide" Target="/ppt/slides/slide5.xml" Id="R57664947115244aa" /><Relationship Type="http://schemas.openxmlformats.org/officeDocument/2006/relationships/slide" Target="/ppt/slides/slide6.xml" Id="R6d82abb18fee4a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b57e9849ae43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642fe209047ad" /><Relationship Type="http://schemas.openxmlformats.org/officeDocument/2006/relationships/theme" Target="/ppt/slideMasters/theme/theme1.xml" Id="Re98daf834cc84c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a642fe209047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f5925a6034a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e8731c80646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21bb0a69e4e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4f58cb5bb42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30b50b4f84e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63a78299243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KAFFEKOPP1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KAFFEKOPP1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