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6a3c9515c647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59b3fcd8a24167"/>
  </p:sldMasterIdLst>
  <p:sldIdLst>
    <p:sldId xmlns:r="http://schemas.openxmlformats.org/officeDocument/2006/relationships" id="256" r:id="R3eba7a7c1b2c4991"/>
    <p:sldId xmlns:r="http://schemas.openxmlformats.org/officeDocument/2006/relationships" id="257" r:id="R8af690453fb34adf"/>
    <p:sldId xmlns:r="http://schemas.openxmlformats.org/officeDocument/2006/relationships" id="258" r:id="R0b8b29324d474bd0"/>
    <p:sldId xmlns:r="http://schemas.openxmlformats.org/officeDocument/2006/relationships" id="259" r:id="R1120ac7e36574463"/>
    <p:sldId xmlns:r="http://schemas.openxmlformats.org/officeDocument/2006/relationships" id="260" r:id="Rfda7a13c65634b28"/>
    <p:sldId xmlns:r="http://schemas.openxmlformats.org/officeDocument/2006/relationships" id="261" r:id="R5af5d5396da84c12"/>
    <p:sldId xmlns:r="http://schemas.openxmlformats.org/officeDocument/2006/relationships" id="262" r:id="R14c1adcd47dd49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9b3fcd8a24167" /><Relationship Type="http://schemas.openxmlformats.org/officeDocument/2006/relationships/slide" Target="/ppt/slides/slide1.xml" Id="R3eba7a7c1b2c4991" /><Relationship Type="http://schemas.openxmlformats.org/officeDocument/2006/relationships/slide" Target="/ppt/slides/slide2.xml" Id="R8af690453fb34adf" /><Relationship Type="http://schemas.openxmlformats.org/officeDocument/2006/relationships/slide" Target="/ppt/slides/slide3.xml" Id="R0b8b29324d474bd0" /><Relationship Type="http://schemas.openxmlformats.org/officeDocument/2006/relationships/slide" Target="/ppt/slides/slide4.xml" Id="R1120ac7e36574463" /><Relationship Type="http://schemas.openxmlformats.org/officeDocument/2006/relationships/slide" Target="/ppt/slides/slide5.xml" Id="Rfda7a13c65634b28" /><Relationship Type="http://schemas.openxmlformats.org/officeDocument/2006/relationships/slide" Target="/ppt/slides/slide6.xml" Id="R5af5d5396da84c12" /><Relationship Type="http://schemas.openxmlformats.org/officeDocument/2006/relationships/slide" Target="/ppt/slides/slide7.xml" Id="R14c1adcd47dd49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1ba3ccda234a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6e4ceff8243d5" /><Relationship Type="http://schemas.openxmlformats.org/officeDocument/2006/relationships/theme" Target="/ppt/slideMasters/theme/theme1.xml" Id="Reba82e185a364d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e6e4ceff8243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6cfb524c54e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79846d9c146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a8407ca3e44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de3438ded4d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a7e2f651a4d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12c8692e64f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2d33cbb484f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VENNOR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VENNOR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3 509 557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7 938 131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10 633 571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HENRY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H0201, Brønngata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920 765 327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