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a7483ea16b45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1023ef3bd348ed"/>
  </p:sldMasterIdLst>
  <p:sldIdLst>
    <p:sldId xmlns:r="http://schemas.openxmlformats.org/officeDocument/2006/relationships" id="256" r:id="Re4d79af7d0d84775"/>
    <p:sldId xmlns:r="http://schemas.openxmlformats.org/officeDocument/2006/relationships" id="257" r:id="Rcea50beb9e004728"/>
    <p:sldId xmlns:r="http://schemas.openxmlformats.org/officeDocument/2006/relationships" id="258" r:id="Rb8f8b837082b4a1c"/>
    <p:sldId xmlns:r="http://schemas.openxmlformats.org/officeDocument/2006/relationships" id="259" r:id="R0822bac7e22d40cc"/>
    <p:sldId xmlns:r="http://schemas.openxmlformats.org/officeDocument/2006/relationships" id="260" r:id="Rab39aad98c1140c0"/>
    <p:sldId xmlns:r="http://schemas.openxmlformats.org/officeDocument/2006/relationships" id="261" r:id="R3fe0777b12d04bdb"/>
    <p:sldId xmlns:r="http://schemas.openxmlformats.org/officeDocument/2006/relationships" id="262" r:id="R5e6aa46d34e449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1023ef3bd348ed" /><Relationship Type="http://schemas.openxmlformats.org/officeDocument/2006/relationships/slide" Target="/ppt/slides/slide1.xml" Id="Re4d79af7d0d84775" /><Relationship Type="http://schemas.openxmlformats.org/officeDocument/2006/relationships/slide" Target="/ppt/slides/slide2.xml" Id="Rcea50beb9e004728" /><Relationship Type="http://schemas.openxmlformats.org/officeDocument/2006/relationships/slide" Target="/ppt/slides/slide3.xml" Id="Rb8f8b837082b4a1c" /><Relationship Type="http://schemas.openxmlformats.org/officeDocument/2006/relationships/slide" Target="/ppt/slides/slide4.xml" Id="R0822bac7e22d40cc" /><Relationship Type="http://schemas.openxmlformats.org/officeDocument/2006/relationships/slide" Target="/ppt/slides/slide5.xml" Id="Rab39aad98c1140c0" /><Relationship Type="http://schemas.openxmlformats.org/officeDocument/2006/relationships/slide" Target="/ppt/slides/slide6.xml" Id="R3fe0777b12d04bdb" /><Relationship Type="http://schemas.openxmlformats.org/officeDocument/2006/relationships/slide" Target="/ppt/slides/slide7.xml" Id="R5e6aa46d34e449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e8210e6e9a4b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9266eb37f4c37" /><Relationship Type="http://schemas.openxmlformats.org/officeDocument/2006/relationships/theme" Target="/ppt/slideMasters/theme/theme1.xml" Id="Rff07f5236f1f43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69266eb37f4c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eecf52da64e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c8f129e1a46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af1efa8314b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92384f90143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d51a2a1f14a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68d96990a4d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bfc8472e742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IQ SYSTEMS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IQ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IQ SYSTEMS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IQ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IQ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IQ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148 405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−132 088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2 298 510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4 841 251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IQ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HOPPERSTAD TONI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IQ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Steinkjellerbakken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920 735 541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IQ SYSTEMS AS</a:t>
            </a:r>
          </a:p>
        </p:txBody>
      </p:sp>
    </p:spTree>
  </p:cSld>
  <p:clrMapOvr>
    <a:masterClrMapping xmlns:a="http://schemas.openxmlformats.org/drawingml/2006/main"/>
  </p:clrMapOvr>
</p:sld>
</file>