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42ff83a54846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31d728e71a468e"/>
  </p:sldMasterIdLst>
  <p:sldIdLst>
    <p:sldId xmlns:r="http://schemas.openxmlformats.org/officeDocument/2006/relationships" id="256" r:id="R57f7c06fa62c4acc"/>
    <p:sldId xmlns:r="http://schemas.openxmlformats.org/officeDocument/2006/relationships" id="257" r:id="Rd281db61007a4a94"/>
    <p:sldId xmlns:r="http://schemas.openxmlformats.org/officeDocument/2006/relationships" id="258" r:id="Rb59e36d59ea84f13"/>
    <p:sldId xmlns:r="http://schemas.openxmlformats.org/officeDocument/2006/relationships" id="259" r:id="R43e72bce01544421"/>
    <p:sldId xmlns:r="http://schemas.openxmlformats.org/officeDocument/2006/relationships" id="260" r:id="R7c68075a7dde491e"/>
    <p:sldId xmlns:r="http://schemas.openxmlformats.org/officeDocument/2006/relationships" id="261" r:id="R39ac2d5b97ad4051"/>
    <p:sldId xmlns:r="http://schemas.openxmlformats.org/officeDocument/2006/relationships" id="262" r:id="R145bd7a911d145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31d728e71a468e" /><Relationship Type="http://schemas.openxmlformats.org/officeDocument/2006/relationships/slide" Target="/ppt/slides/slide1.xml" Id="R57f7c06fa62c4acc" /><Relationship Type="http://schemas.openxmlformats.org/officeDocument/2006/relationships/slide" Target="/ppt/slides/slide2.xml" Id="Rd281db61007a4a94" /><Relationship Type="http://schemas.openxmlformats.org/officeDocument/2006/relationships/slide" Target="/ppt/slides/slide3.xml" Id="Rb59e36d59ea84f13" /><Relationship Type="http://schemas.openxmlformats.org/officeDocument/2006/relationships/slide" Target="/ppt/slides/slide4.xml" Id="R43e72bce01544421" /><Relationship Type="http://schemas.openxmlformats.org/officeDocument/2006/relationships/slide" Target="/ppt/slides/slide5.xml" Id="R7c68075a7dde491e" /><Relationship Type="http://schemas.openxmlformats.org/officeDocument/2006/relationships/slide" Target="/ppt/slides/slide6.xml" Id="R39ac2d5b97ad4051" /><Relationship Type="http://schemas.openxmlformats.org/officeDocument/2006/relationships/slide" Target="/ppt/slides/slide7.xml" Id="R145bd7a911d145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3d659b4fc54a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dfab1aca944a2" /><Relationship Type="http://schemas.openxmlformats.org/officeDocument/2006/relationships/theme" Target="/ppt/slideMasters/theme/theme1.xml" Id="R05e826c6abde4e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9dfab1aca944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61adbf83442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c5b8fe0504a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7223ebb2b45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34dca31bc43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936a2c0d84e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3520a71bb4c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285aa2e254c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RB PRODUCTIONS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RB PRODUCTIONS ble etablert [år] og holder til i Vestskogen.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ØHRLING LISE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Skogroveien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3142 Vestskogen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