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5d10958ccb41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a764991004865"/>
  </p:sldMasterIdLst>
  <p:sldIdLst>
    <p:sldId xmlns:r="http://schemas.openxmlformats.org/officeDocument/2006/relationships" id="256" r:id="R3f588b596e214ab7"/>
    <p:sldId xmlns:r="http://schemas.openxmlformats.org/officeDocument/2006/relationships" id="257" r:id="Rb538854535e443ec"/>
    <p:sldId xmlns:r="http://schemas.openxmlformats.org/officeDocument/2006/relationships" id="258" r:id="Re37cdc2072ad4dd0"/>
    <p:sldId xmlns:r="http://schemas.openxmlformats.org/officeDocument/2006/relationships" id="259" r:id="R42460e7585ee4a3a"/>
    <p:sldId xmlns:r="http://schemas.openxmlformats.org/officeDocument/2006/relationships" id="260" r:id="R7ba0a4ca9a644a10"/>
    <p:sldId xmlns:r="http://schemas.openxmlformats.org/officeDocument/2006/relationships" id="261" r:id="Rab915cf1d77f4fbd"/>
    <p:sldId xmlns:r="http://schemas.openxmlformats.org/officeDocument/2006/relationships" id="262" r:id="Rc6c6f3595888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a764991004865" /><Relationship Type="http://schemas.openxmlformats.org/officeDocument/2006/relationships/slide" Target="/ppt/slides/slide1.xml" Id="R3f588b596e214ab7" /><Relationship Type="http://schemas.openxmlformats.org/officeDocument/2006/relationships/slide" Target="/ppt/slides/slide2.xml" Id="Rb538854535e443ec" /><Relationship Type="http://schemas.openxmlformats.org/officeDocument/2006/relationships/slide" Target="/ppt/slides/slide3.xml" Id="Re37cdc2072ad4dd0" /><Relationship Type="http://schemas.openxmlformats.org/officeDocument/2006/relationships/slide" Target="/ppt/slides/slide4.xml" Id="R42460e7585ee4a3a" /><Relationship Type="http://schemas.openxmlformats.org/officeDocument/2006/relationships/slide" Target="/ppt/slides/slide5.xml" Id="R7ba0a4ca9a644a10" /><Relationship Type="http://schemas.openxmlformats.org/officeDocument/2006/relationships/slide" Target="/ppt/slides/slide6.xml" Id="Rab915cf1d77f4fbd" /><Relationship Type="http://schemas.openxmlformats.org/officeDocument/2006/relationships/slide" Target="/ppt/slides/slide7.xml" Id="Rc6c6f3595888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8d925640f4b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c99151e9c43f6" /><Relationship Type="http://schemas.openxmlformats.org/officeDocument/2006/relationships/theme" Target="/ppt/slideMasters/theme/theme1.xml" Id="Rd286577e63d948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7c99151e9c43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15334c26049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12bac7dc048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b1c28563446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9b940411144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9edc95c6349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828d770bd40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35740825c43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CBO ASSETS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CBO ASSETS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128 919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BOUWER CHRISTOFFER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920 659 713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