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d79078cbbf48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bf862aa71b4231"/>
  </p:sldMasterIdLst>
  <p:sldIdLst>
    <p:sldId xmlns:r="http://schemas.openxmlformats.org/officeDocument/2006/relationships" id="256" r:id="R98c1db725d9e4208"/>
    <p:sldId xmlns:r="http://schemas.openxmlformats.org/officeDocument/2006/relationships" id="257" r:id="Rab34ea0a66774d86"/>
    <p:sldId xmlns:r="http://schemas.openxmlformats.org/officeDocument/2006/relationships" id="258" r:id="R0426cbdcf5134896"/>
    <p:sldId xmlns:r="http://schemas.openxmlformats.org/officeDocument/2006/relationships" id="259" r:id="Rcdda418640584026"/>
    <p:sldId xmlns:r="http://schemas.openxmlformats.org/officeDocument/2006/relationships" id="260" r:id="R553e196efc4d494b"/>
    <p:sldId xmlns:r="http://schemas.openxmlformats.org/officeDocument/2006/relationships" id="261" r:id="R919c0eb1674741bb"/>
    <p:sldId xmlns:r="http://schemas.openxmlformats.org/officeDocument/2006/relationships" id="262" r:id="R306e608e6dd44d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bf862aa71b4231" /><Relationship Type="http://schemas.openxmlformats.org/officeDocument/2006/relationships/slide" Target="/ppt/slides/slide1.xml" Id="R98c1db725d9e4208" /><Relationship Type="http://schemas.openxmlformats.org/officeDocument/2006/relationships/slide" Target="/ppt/slides/slide2.xml" Id="Rab34ea0a66774d86" /><Relationship Type="http://schemas.openxmlformats.org/officeDocument/2006/relationships/slide" Target="/ppt/slides/slide3.xml" Id="R0426cbdcf5134896" /><Relationship Type="http://schemas.openxmlformats.org/officeDocument/2006/relationships/slide" Target="/ppt/slides/slide4.xml" Id="Rcdda418640584026" /><Relationship Type="http://schemas.openxmlformats.org/officeDocument/2006/relationships/slide" Target="/ppt/slides/slide5.xml" Id="R553e196efc4d494b" /><Relationship Type="http://schemas.openxmlformats.org/officeDocument/2006/relationships/slide" Target="/ppt/slides/slide6.xml" Id="R919c0eb1674741bb" /><Relationship Type="http://schemas.openxmlformats.org/officeDocument/2006/relationships/slide" Target="/ppt/slides/slide7.xml" Id="R306e608e6dd44d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f11d1c0d4043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41b62000f46e8" /><Relationship Type="http://schemas.openxmlformats.org/officeDocument/2006/relationships/theme" Target="/ppt/slideMasters/theme/theme1.xml" Id="Rc5b25bdba90a46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341b62000f46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86fced53045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8cd9da1fe45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1996b83264a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c3b1323894e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85ca4fe914f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55609cb6e4f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0050e963f48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FRAVIA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251 721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9 576 755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49 921 160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78 474 535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MIKKEL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Fredriksborgveien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920 514 413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