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b33b421b334a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8878efe105404f"/>
  </p:sldMasterIdLst>
  <p:sldIdLst>
    <p:sldId xmlns:r="http://schemas.openxmlformats.org/officeDocument/2006/relationships" id="256" r:id="R8adef7026c5d4e5b"/>
    <p:sldId xmlns:r="http://schemas.openxmlformats.org/officeDocument/2006/relationships" id="257" r:id="R977f68d68e624f2c"/>
    <p:sldId xmlns:r="http://schemas.openxmlformats.org/officeDocument/2006/relationships" id="258" r:id="Ra504fe1f6e084e3c"/>
    <p:sldId xmlns:r="http://schemas.openxmlformats.org/officeDocument/2006/relationships" id="259" r:id="R96591a8b6d5341f4"/>
    <p:sldId xmlns:r="http://schemas.openxmlformats.org/officeDocument/2006/relationships" id="260" r:id="Rec439eb42c16497b"/>
    <p:sldId xmlns:r="http://schemas.openxmlformats.org/officeDocument/2006/relationships" id="261" r:id="R30ee0c6205cd4b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878efe105404f" /><Relationship Type="http://schemas.openxmlformats.org/officeDocument/2006/relationships/slide" Target="/ppt/slides/slide1.xml" Id="R8adef7026c5d4e5b" /><Relationship Type="http://schemas.openxmlformats.org/officeDocument/2006/relationships/slide" Target="/ppt/slides/slide2.xml" Id="R977f68d68e624f2c" /><Relationship Type="http://schemas.openxmlformats.org/officeDocument/2006/relationships/slide" Target="/ppt/slides/slide3.xml" Id="Ra504fe1f6e084e3c" /><Relationship Type="http://schemas.openxmlformats.org/officeDocument/2006/relationships/slide" Target="/ppt/slides/slide4.xml" Id="R96591a8b6d5341f4" /><Relationship Type="http://schemas.openxmlformats.org/officeDocument/2006/relationships/slide" Target="/ppt/slides/slide5.xml" Id="Rec439eb42c16497b" /><Relationship Type="http://schemas.openxmlformats.org/officeDocument/2006/relationships/slide" Target="/ppt/slides/slide6.xml" Id="R30ee0c6205cd4b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53da0445840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40c37510c4ba2" /><Relationship Type="http://schemas.openxmlformats.org/officeDocument/2006/relationships/theme" Target="/ppt/slideMasters/theme/theme1.xml" Id="Rc10a3eab14774b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a40c37510c4b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153235bff47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dab4d18ad42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33279a36d40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3718c6ba34d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78893bac641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dbfd274fd46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SKARFACE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SKARFACE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RØNNING SKAR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920 512 968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