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31069d9a1548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a5e63a0bb1401f"/>
  </p:sldMasterIdLst>
  <p:sldIdLst>
    <p:sldId xmlns:r="http://schemas.openxmlformats.org/officeDocument/2006/relationships" id="256" r:id="R02ba20fae92d4312"/>
    <p:sldId xmlns:r="http://schemas.openxmlformats.org/officeDocument/2006/relationships" id="257" r:id="Rd219d7677f64433a"/>
    <p:sldId xmlns:r="http://schemas.openxmlformats.org/officeDocument/2006/relationships" id="258" r:id="Rc6d10fde73d4436e"/>
    <p:sldId xmlns:r="http://schemas.openxmlformats.org/officeDocument/2006/relationships" id="259" r:id="R07f5934b006a4cc4"/>
    <p:sldId xmlns:r="http://schemas.openxmlformats.org/officeDocument/2006/relationships" id="260" r:id="R22a66ad884164ee7"/>
    <p:sldId xmlns:r="http://schemas.openxmlformats.org/officeDocument/2006/relationships" id="261" r:id="Rc589a02ca58f4122"/>
    <p:sldId xmlns:r="http://schemas.openxmlformats.org/officeDocument/2006/relationships" id="262" r:id="R4f1db3f6f59e45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a5e63a0bb1401f" /><Relationship Type="http://schemas.openxmlformats.org/officeDocument/2006/relationships/slide" Target="/ppt/slides/slide1.xml" Id="R02ba20fae92d4312" /><Relationship Type="http://schemas.openxmlformats.org/officeDocument/2006/relationships/slide" Target="/ppt/slides/slide2.xml" Id="Rd219d7677f64433a" /><Relationship Type="http://schemas.openxmlformats.org/officeDocument/2006/relationships/slide" Target="/ppt/slides/slide3.xml" Id="Rc6d10fde73d4436e" /><Relationship Type="http://schemas.openxmlformats.org/officeDocument/2006/relationships/slide" Target="/ppt/slides/slide4.xml" Id="R07f5934b006a4cc4" /><Relationship Type="http://schemas.openxmlformats.org/officeDocument/2006/relationships/slide" Target="/ppt/slides/slide5.xml" Id="R22a66ad884164ee7" /><Relationship Type="http://schemas.openxmlformats.org/officeDocument/2006/relationships/slide" Target="/ppt/slides/slide6.xml" Id="Rc589a02ca58f4122" /><Relationship Type="http://schemas.openxmlformats.org/officeDocument/2006/relationships/slide" Target="/ppt/slides/slide7.xml" Id="R4f1db3f6f59e45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e805b6f29144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88e2be28b4d50" /><Relationship Type="http://schemas.openxmlformats.org/officeDocument/2006/relationships/theme" Target="/ppt/slideMasters/theme/theme1.xml" Id="Re60d7ccccea048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688e2be28b4d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2c815baaf49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8ca319e0a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86e09728944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aa8b03cc642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2d5ab8d4e4d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82e4260504d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7f94664ba40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BILUTLEIE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SINDRE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HESKESTAD ANDRE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TORGNY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