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4ce672b9f24f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75e827199e470a"/>
  </p:sldMasterIdLst>
  <p:sldIdLst>
    <p:sldId xmlns:r="http://schemas.openxmlformats.org/officeDocument/2006/relationships" id="256" r:id="Rb9f5cdecab5643d4"/>
    <p:sldId xmlns:r="http://schemas.openxmlformats.org/officeDocument/2006/relationships" id="257" r:id="Re6e79282f8ae4d07"/>
    <p:sldId xmlns:r="http://schemas.openxmlformats.org/officeDocument/2006/relationships" id="258" r:id="Rf3be8b5d05694dc1"/>
    <p:sldId xmlns:r="http://schemas.openxmlformats.org/officeDocument/2006/relationships" id="259" r:id="R8560bac9392d4204"/>
    <p:sldId xmlns:r="http://schemas.openxmlformats.org/officeDocument/2006/relationships" id="260" r:id="Rfa5201dbfe704f1c"/>
    <p:sldId xmlns:r="http://schemas.openxmlformats.org/officeDocument/2006/relationships" id="261" r:id="R1b00ee116a39484b"/>
    <p:sldId xmlns:r="http://schemas.openxmlformats.org/officeDocument/2006/relationships" id="262" r:id="R667ad456c55040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75e827199e470a" /><Relationship Type="http://schemas.openxmlformats.org/officeDocument/2006/relationships/slide" Target="/ppt/slides/slide1.xml" Id="Rb9f5cdecab5643d4" /><Relationship Type="http://schemas.openxmlformats.org/officeDocument/2006/relationships/slide" Target="/ppt/slides/slide2.xml" Id="Re6e79282f8ae4d07" /><Relationship Type="http://schemas.openxmlformats.org/officeDocument/2006/relationships/slide" Target="/ppt/slides/slide3.xml" Id="Rf3be8b5d05694dc1" /><Relationship Type="http://schemas.openxmlformats.org/officeDocument/2006/relationships/slide" Target="/ppt/slides/slide4.xml" Id="R8560bac9392d4204" /><Relationship Type="http://schemas.openxmlformats.org/officeDocument/2006/relationships/slide" Target="/ppt/slides/slide5.xml" Id="Rfa5201dbfe704f1c" /><Relationship Type="http://schemas.openxmlformats.org/officeDocument/2006/relationships/slide" Target="/ppt/slides/slide6.xml" Id="R1b00ee116a39484b" /><Relationship Type="http://schemas.openxmlformats.org/officeDocument/2006/relationships/slide" Target="/ppt/slides/slide7.xml" Id="R667ad456c55040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bab6c0261b4b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e4be1b60a4a9d" /><Relationship Type="http://schemas.openxmlformats.org/officeDocument/2006/relationships/theme" Target="/ppt/slideMasters/theme/theme1.xml" Id="R4e052f7f17bd46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4e4be1b60a4a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e0549e63c49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698a772514c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56c79b6d844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fcbcdf0c34c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b05618bb84e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65e77ee334b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38e6fc09b48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TLS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TLS ELEKTRO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32 620 857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1 826 022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1 220 656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2 343 815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12 491 613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HALDEN INVEST AS  –  58,3 %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 KRAGLUND AS  –  18,3 %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ANBRA HOLDING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PÅL ANDREAS  –  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PELLEGRINO RAYMOND  –  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Åbyveien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3402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920 416 721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