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260103ba7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2f6e7a57e4ec6"/>
  </p:sldMasterIdLst>
  <p:sldIdLst>
    <p:sldId xmlns:r="http://schemas.openxmlformats.org/officeDocument/2006/relationships" id="256" r:id="R429e23418831456a"/>
    <p:sldId xmlns:r="http://schemas.openxmlformats.org/officeDocument/2006/relationships" id="257" r:id="R325f0391a965460c"/>
    <p:sldId xmlns:r="http://schemas.openxmlformats.org/officeDocument/2006/relationships" id="258" r:id="Rbe6923985fe24c0e"/>
    <p:sldId xmlns:r="http://schemas.openxmlformats.org/officeDocument/2006/relationships" id="259" r:id="R30be15992d27491b"/>
    <p:sldId xmlns:r="http://schemas.openxmlformats.org/officeDocument/2006/relationships" id="260" r:id="Reb3e010bb986490f"/>
    <p:sldId xmlns:r="http://schemas.openxmlformats.org/officeDocument/2006/relationships" id="261" r:id="R4f4e2c6c6a6d482b"/>
    <p:sldId xmlns:r="http://schemas.openxmlformats.org/officeDocument/2006/relationships" id="262" r:id="R0a3a7d79977b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2f6e7a57e4ec6" /><Relationship Type="http://schemas.openxmlformats.org/officeDocument/2006/relationships/slide" Target="/ppt/slides/slide1.xml" Id="R429e23418831456a" /><Relationship Type="http://schemas.openxmlformats.org/officeDocument/2006/relationships/slide" Target="/ppt/slides/slide2.xml" Id="R325f0391a965460c" /><Relationship Type="http://schemas.openxmlformats.org/officeDocument/2006/relationships/slide" Target="/ppt/slides/slide3.xml" Id="Rbe6923985fe24c0e" /><Relationship Type="http://schemas.openxmlformats.org/officeDocument/2006/relationships/slide" Target="/ppt/slides/slide4.xml" Id="R30be15992d27491b" /><Relationship Type="http://schemas.openxmlformats.org/officeDocument/2006/relationships/slide" Target="/ppt/slides/slide5.xml" Id="Reb3e010bb986490f" /><Relationship Type="http://schemas.openxmlformats.org/officeDocument/2006/relationships/slide" Target="/ppt/slides/slide6.xml" Id="R4f4e2c6c6a6d482b" /><Relationship Type="http://schemas.openxmlformats.org/officeDocument/2006/relationships/slide" Target="/ppt/slides/slide7.xml" Id="R0a3a7d79977b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db5cbfadd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54d045d8f4838" /><Relationship Type="http://schemas.openxmlformats.org/officeDocument/2006/relationships/theme" Target="/ppt/slideMasters/theme/theme1.xml" Id="R7f249af57999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54d045d8f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0b6f6c759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e598160d5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4fe8e36cb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8953a12cd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f4203bf78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57dea67cb44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3815e714f45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SMÅGE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SMÅGE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13 178 944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SMÅGE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