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6921fac824a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ce5ddd97344fc"/>
  </p:sldMasterIdLst>
  <p:sldIdLst>
    <p:sldId xmlns:r="http://schemas.openxmlformats.org/officeDocument/2006/relationships" id="256" r:id="Rea27b71c93ed4116"/>
    <p:sldId xmlns:r="http://schemas.openxmlformats.org/officeDocument/2006/relationships" id="257" r:id="Rb7fffdd270094a7e"/>
    <p:sldId xmlns:r="http://schemas.openxmlformats.org/officeDocument/2006/relationships" id="258" r:id="R383567046a8c42a6"/>
    <p:sldId xmlns:r="http://schemas.openxmlformats.org/officeDocument/2006/relationships" id="259" r:id="R9671360d632b420a"/>
    <p:sldId xmlns:r="http://schemas.openxmlformats.org/officeDocument/2006/relationships" id="260" r:id="R3e9e1a66d9cd4f68"/>
    <p:sldId xmlns:r="http://schemas.openxmlformats.org/officeDocument/2006/relationships" id="261" r:id="R6eefc58ff36e4a68"/>
    <p:sldId xmlns:r="http://schemas.openxmlformats.org/officeDocument/2006/relationships" id="262" r:id="R255b86ff6db1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ce5ddd97344fc" /><Relationship Type="http://schemas.openxmlformats.org/officeDocument/2006/relationships/slide" Target="/ppt/slides/slide1.xml" Id="Rea27b71c93ed4116" /><Relationship Type="http://schemas.openxmlformats.org/officeDocument/2006/relationships/slide" Target="/ppt/slides/slide2.xml" Id="Rb7fffdd270094a7e" /><Relationship Type="http://schemas.openxmlformats.org/officeDocument/2006/relationships/slide" Target="/ppt/slides/slide3.xml" Id="R383567046a8c42a6" /><Relationship Type="http://schemas.openxmlformats.org/officeDocument/2006/relationships/slide" Target="/ppt/slides/slide4.xml" Id="R9671360d632b420a" /><Relationship Type="http://schemas.openxmlformats.org/officeDocument/2006/relationships/slide" Target="/ppt/slides/slide5.xml" Id="R3e9e1a66d9cd4f68" /><Relationship Type="http://schemas.openxmlformats.org/officeDocument/2006/relationships/slide" Target="/ppt/slides/slide6.xml" Id="R6eefc58ff36e4a68" /><Relationship Type="http://schemas.openxmlformats.org/officeDocument/2006/relationships/slide" Target="/ppt/slides/slide7.xml" Id="R255b86ff6db1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0b7a4cdcd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c9a0c5cd543af" /><Relationship Type="http://schemas.openxmlformats.org/officeDocument/2006/relationships/theme" Target="/ppt/slideMasters/theme/theme1.xml" Id="R30b5e1de23df4b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c9a0c5cd5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27de59fc94a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2d35876ff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d8141b4b543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a6ac01b7d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272dc9b5a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2880956ab45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18739dc7045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BACKUP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BACKUP SOLUTIONS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78 544 788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18 362 699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BACKUP NORGE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KVN SERVICES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INVEST AS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Gjellebekkstubben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www.backup-bygg.no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920 342 248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