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e93a4498d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6eb828d7c4830"/>
  </p:sldMasterIdLst>
  <p:sldIdLst>
    <p:sldId xmlns:r="http://schemas.openxmlformats.org/officeDocument/2006/relationships" id="256" r:id="R1c04f68d290e4392"/>
    <p:sldId xmlns:r="http://schemas.openxmlformats.org/officeDocument/2006/relationships" id="257" r:id="R9b8dee2ad9034b02"/>
    <p:sldId xmlns:r="http://schemas.openxmlformats.org/officeDocument/2006/relationships" id="258" r:id="R39a27a8904424cf8"/>
    <p:sldId xmlns:r="http://schemas.openxmlformats.org/officeDocument/2006/relationships" id="259" r:id="R7f5f777b1afa4721"/>
    <p:sldId xmlns:r="http://schemas.openxmlformats.org/officeDocument/2006/relationships" id="260" r:id="R81074cdbaa864e5d"/>
    <p:sldId xmlns:r="http://schemas.openxmlformats.org/officeDocument/2006/relationships" id="261" r:id="R81533a2dbdf4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6eb828d7c4830" /><Relationship Type="http://schemas.openxmlformats.org/officeDocument/2006/relationships/slide" Target="/ppt/slides/slide1.xml" Id="R1c04f68d290e4392" /><Relationship Type="http://schemas.openxmlformats.org/officeDocument/2006/relationships/slide" Target="/ppt/slides/slide2.xml" Id="R9b8dee2ad9034b02" /><Relationship Type="http://schemas.openxmlformats.org/officeDocument/2006/relationships/slide" Target="/ppt/slides/slide3.xml" Id="R39a27a8904424cf8" /><Relationship Type="http://schemas.openxmlformats.org/officeDocument/2006/relationships/slide" Target="/ppt/slides/slide4.xml" Id="R7f5f777b1afa4721" /><Relationship Type="http://schemas.openxmlformats.org/officeDocument/2006/relationships/slide" Target="/ppt/slides/slide5.xml" Id="R81074cdbaa864e5d" /><Relationship Type="http://schemas.openxmlformats.org/officeDocument/2006/relationships/slide" Target="/ppt/slides/slide6.xml" Id="R81533a2dbdf4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887f0573b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8cabe56484424" /><Relationship Type="http://schemas.openxmlformats.org/officeDocument/2006/relationships/theme" Target="/ppt/slideMasters/theme/theme1.xml" Id="R2869fd87869d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8cabe5648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004a5e813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ad9a9c548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6bea8cba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61da31704a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8c76a409143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37c8c4a30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