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2bc5839f7847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79af4a29444ea3"/>
  </p:sldMasterIdLst>
  <p:sldIdLst>
    <p:sldId xmlns:r="http://schemas.openxmlformats.org/officeDocument/2006/relationships" id="256" r:id="R746105c4c2a44d68"/>
    <p:sldId xmlns:r="http://schemas.openxmlformats.org/officeDocument/2006/relationships" id="257" r:id="R894a24bca89740c7"/>
    <p:sldId xmlns:r="http://schemas.openxmlformats.org/officeDocument/2006/relationships" id="258" r:id="R4b247f684b714610"/>
    <p:sldId xmlns:r="http://schemas.openxmlformats.org/officeDocument/2006/relationships" id="259" r:id="Rc6b450141c0c4180"/>
    <p:sldId xmlns:r="http://schemas.openxmlformats.org/officeDocument/2006/relationships" id="260" r:id="R273f5d941f314cbf"/>
    <p:sldId xmlns:r="http://schemas.openxmlformats.org/officeDocument/2006/relationships" id="261" r:id="R6884687d1cd84569"/>
    <p:sldId xmlns:r="http://schemas.openxmlformats.org/officeDocument/2006/relationships" id="262" r:id="R0adb37a7b59443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79af4a29444ea3" /><Relationship Type="http://schemas.openxmlformats.org/officeDocument/2006/relationships/slide" Target="/ppt/slides/slide1.xml" Id="R746105c4c2a44d68" /><Relationship Type="http://schemas.openxmlformats.org/officeDocument/2006/relationships/slide" Target="/ppt/slides/slide2.xml" Id="R894a24bca89740c7" /><Relationship Type="http://schemas.openxmlformats.org/officeDocument/2006/relationships/slide" Target="/ppt/slides/slide3.xml" Id="R4b247f684b714610" /><Relationship Type="http://schemas.openxmlformats.org/officeDocument/2006/relationships/slide" Target="/ppt/slides/slide4.xml" Id="Rc6b450141c0c4180" /><Relationship Type="http://schemas.openxmlformats.org/officeDocument/2006/relationships/slide" Target="/ppt/slides/slide5.xml" Id="R273f5d941f314cbf" /><Relationship Type="http://schemas.openxmlformats.org/officeDocument/2006/relationships/slide" Target="/ppt/slides/slide6.xml" Id="R6884687d1cd84569" /><Relationship Type="http://schemas.openxmlformats.org/officeDocument/2006/relationships/slide" Target="/ppt/slides/slide7.xml" Id="R0adb37a7b59443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038e1c95bb4a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cb9c2d0324a04" /><Relationship Type="http://schemas.openxmlformats.org/officeDocument/2006/relationships/theme" Target="/ppt/slideMasters/theme/theme1.xml" Id="R1ede3f958c1446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9cb9c2d0324a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2dc964d2e49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ef4d885b34f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d419f77ef48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061ff235c47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661ec34554a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6809cf9ce41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623e66ced744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66NOR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66NOR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66NOR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66NOR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66NOR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66NOR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66NOR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FREDHEIM TROND ÅGE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KNUT ANDERS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66NOR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920 280 439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66NOR AS</a:t>
            </a:r>
          </a:p>
        </p:txBody>
      </p:sp>
    </p:spTree>
  </p:cSld>
  <p:clrMapOvr>
    <a:masterClrMapping xmlns:a="http://schemas.openxmlformats.org/drawingml/2006/main"/>
  </p:clrMapOvr>
</p:sld>
</file>