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2f38285d9c42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0f1134d5844c80"/>
  </p:sldMasterIdLst>
  <p:sldIdLst>
    <p:sldId xmlns:r="http://schemas.openxmlformats.org/officeDocument/2006/relationships" id="256" r:id="R53dc255335d2460a"/>
    <p:sldId xmlns:r="http://schemas.openxmlformats.org/officeDocument/2006/relationships" id="257" r:id="Re4281ad67f434e62"/>
    <p:sldId xmlns:r="http://schemas.openxmlformats.org/officeDocument/2006/relationships" id="258" r:id="R4b22c64d51064e43"/>
    <p:sldId xmlns:r="http://schemas.openxmlformats.org/officeDocument/2006/relationships" id="259" r:id="Rcd86c556f01e4dd9"/>
    <p:sldId xmlns:r="http://schemas.openxmlformats.org/officeDocument/2006/relationships" id="260" r:id="R2110ccde0aec43c7"/>
    <p:sldId xmlns:r="http://schemas.openxmlformats.org/officeDocument/2006/relationships" id="261" r:id="R5e82c744a3214f3f"/>
    <p:sldId xmlns:r="http://schemas.openxmlformats.org/officeDocument/2006/relationships" id="262" r:id="R94734274f3b3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f1134d5844c80" /><Relationship Type="http://schemas.openxmlformats.org/officeDocument/2006/relationships/slide" Target="/ppt/slides/slide1.xml" Id="R53dc255335d2460a" /><Relationship Type="http://schemas.openxmlformats.org/officeDocument/2006/relationships/slide" Target="/ppt/slides/slide2.xml" Id="Re4281ad67f434e62" /><Relationship Type="http://schemas.openxmlformats.org/officeDocument/2006/relationships/slide" Target="/ppt/slides/slide3.xml" Id="R4b22c64d51064e43" /><Relationship Type="http://schemas.openxmlformats.org/officeDocument/2006/relationships/slide" Target="/ppt/slides/slide4.xml" Id="Rcd86c556f01e4dd9" /><Relationship Type="http://schemas.openxmlformats.org/officeDocument/2006/relationships/slide" Target="/ppt/slides/slide5.xml" Id="R2110ccde0aec43c7" /><Relationship Type="http://schemas.openxmlformats.org/officeDocument/2006/relationships/slide" Target="/ppt/slides/slide6.xml" Id="R5e82c744a3214f3f" /><Relationship Type="http://schemas.openxmlformats.org/officeDocument/2006/relationships/slide" Target="/ppt/slides/slide7.xml" Id="R94734274f3b3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259dbc91d14c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68bf5ad7640c6" /><Relationship Type="http://schemas.openxmlformats.org/officeDocument/2006/relationships/theme" Target="/ppt/slideMasters/theme/theme1.xml" Id="R0a66dd96b7934e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a68bf5ad7640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031280a594c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c68a31daf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a2625482c42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4421e78c7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3314e33c6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d6041067a46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647d14c2b4b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