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fd39679381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3f8c02457e4f76"/>
  </p:sldMasterIdLst>
  <p:sldIdLst>
    <p:sldId xmlns:r="http://schemas.openxmlformats.org/officeDocument/2006/relationships" id="256" r:id="R5b08014d892e41f5"/>
    <p:sldId xmlns:r="http://schemas.openxmlformats.org/officeDocument/2006/relationships" id="257" r:id="R6f98e5716de145d2"/>
    <p:sldId xmlns:r="http://schemas.openxmlformats.org/officeDocument/2006/relationships" id="258" r:id="Rd9ed84bdb94a4b06"/>
    <p:sldId xmlns:r="http://schemas.openxmlformats.org/officeDocument/2006/relationships" id="259" r:id="Ref4f69f1b5ff43b5"/>
    <p:sldId xmlns:r="http://schemas.openxmlformats.org/officeDocument/2006/relationships" id="260" r:id="Rfc09dd7120cc46a8"/>
    <p:sldId xmlns:r="http://schemas.openxmlformats.org/officeDocument/2006/relationships" id="261" r:id="R032d411351b0467b"/>
    <p:sldId xmlns:r="http://schemas.openxmlformats.org/officeDocument/2006/relationships" id="262" r:id="R6bf7170244e347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f8c02457e4f76" /><Relationship Type="http://schemas.openxmlformats.org/officeDocument/2006/relationships/slide" Target="/ppt/slides/slide1.xml" Id="R5b08014d892e41f5" /><Relationship Type="http://schemas.openxmlformats.org/officeDocument/2006/relationships/slide" Target="/ppt/slides/slide2.xml" Id="R6f98e5716de145d2" /><Relationship Type="http://schemas.openxmlformats.org/officeDocument/2006/relationships/slide" Target="/ppt/slides/slide3.xml" Id="Rd9ed84bdb94a4b06" /><Relationship Type="http://schemas.openxmlformats.org/officeDocument/2006/relationships/slide" Target="/ppt/slides/slide4.xml" Id="Ref4f69f1b5ff43b5" /><Relationship Type="http://schemas.openxmlformats.org/officeDocument/2006/relationships/slide" Target="/ppt/slides/slide5.xml" Id="Rfc09dd7120cc46a8" /><Relationship Type="http://schemas.openxmlformats.org/officeDocument/2006/relationships/slide" Target="/ppt/slides/slide6.xml" Id="R032d411351b0467b" /><Relationship Type="http://schemas.openxmlformats.org/officeDocument/2006/relationships/slide" Target="/ppt/slides/slide7.xml" Id="R6bf7170244e347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6f31cd3d3d4d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609927c964e3c" /><Relationship Type="http://schemas.openxmlformats.org/officeDocument/2006/relationships/theme" Target="/ppt/slideMasters/theme/theme1.xml" Id="Ra33fd2e318b242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8609927c96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6d572ae63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e2d26edc348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4fd85e6f0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403e9d7f249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b843a110540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5d507b20b45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e0af9caeb42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