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0c3614969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89ba59bd24a4f"/>
  </p:sldMasterIdLst>
  <p:sldIdLst>
    <p:sldId xmlns:r="http://schemas.openxmlformats.org/officeDocument/2006/relationships" id="256" r:id="Rc7f740eb95074af9"/>
    <p:sldId xmlns:r="http://schemas.openxmlformats.org/officeDocument/2006/relationships" id="257" r:id="R61af645237e54521"/>
    <p:sldId xmlns:r="http://schemas.openxmlformats.org/officeDocument/2006/relationships" id="258" r:id="Raebdf62de5d54ad9"/>
    <p:sldId xmlns:r="http://schemas.openxmlformats.org/officeDocument/2006/relationships" id="259" r:id="R116a9886029f4f8e"/>
    <p:sldId xmlns:r="http://schemas.openxmlformats.org/officeDocument/2006/relationships" id="260" r:id="R47eea127e8b24ab5"/>
    <p:sldId xmlns:r="http://schemas.openxmlformats.org/officeDocument/2006/relationships" id="261" r:id="R31f58eb77a4b4ff9"/>
    <p:sldId xmlns:r="http://schemas.openxmlformats.org/officeDocument/2006/relationships" id="262" r:id="R78992af23b3348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89ba59bd24a4f" /><Relationship Type="http://schemas.openxmlformats.org/officeDocument/2006/relationships/slide" Target="/ppt/slides/slide1.xml" Id="Rc7f740eb95074af9" /><Relationship Type="http://schemas.openxmlformats.org/officeDocument/2006/relationships/slide" Target="/ppt/slides/slide2.xml" Id="R61af645237e54521" /><Relationship Type="http://schemas.openxmlformats.org/officeDocument/2006/relationships/slide" Target="/ppt/slides/slide3.xml" Id="Raebdf62de5d54ad9" /><Relationship Type="http://schemas.openxmlformats.org/officeDocument/2006/relationships/slide" Target="/ppt/slides/slide4.xml" Id="R116a9886029f4f8e" /><Relationship Type="http://schemas.openxmlformats.org/officeDocument/2006/relationships/slide" Target="/ppt/slides/slide5.xml" Id="R47eea127e8b24ab5" /><Relationship Type="http://schemas.openxmlformats.org/officeDocument/2006/relationships/slide" Target="/ppt/slides/slide6.xml" Id="R31f58eb77a4b4ff9" /><Relationship Type="http://schemas.openxmlformats.org/officeDocument/2006/relationships/slide" Target="/ppt/slides/slide7.xml" Id="R78992af23b3348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4d66abc4d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48d1b39054bd2" /><Relationship Type="http://schemas.openxmlformats.org/officeDocument/2006/relationships/theme" Target="/ppt/slideMasters/theme/theme1.xml" Id="Rba269ed2eee4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c48d1b3905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5ea453564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bff7dd91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5dd9ac036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c5f4373e8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13be9364b43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e6f0d510f49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5e013a548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HOLCK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HOLCK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16 231 045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16 358 069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HOLCK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Skyttarbakken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920 223 613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HOLCK AS</a:t>
            </a:r>
          </a:p>
        </p:txBody>
      </p:sp>
    </p:spTree>
  </p:cSld>
  <p:clrMapOvr>
    <a:masterClrMapping xmlns:a="http://schemas.openxmlformats.org/drawingml/2006/main"/>
  </p:clrMapOvr>
</p:sld>
</file>