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1e8cf3e9de4c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8a62a89816423c"/>
  </p:sldMasterIdLst>
  <p:sldIdLst>
    <p:sldId xmlns:r="http://schemas.openxmlformats.org/officeDocument/2006/relationships" id="256" r:id="R9d53edf912c34ec7"/>
    <p:sldId xmlns:r="http://schemas.openxmlformats.org/officeDocument/2006/relationships" id="257" r:id="R4daa938b756547be"/>
    <p:sldId xmlns:r="http://schemas.openxmlformats.org/officeDocument/2006/relationships" id="258" r:id="Rcf904129636d4dcd"/>
    <p:sldId xmlns:r="http://schemas.openxmlformats.org/officeDocument/2006/relationships" id="259" r:id="Rf4ac2ec75bd8437b"/>
    <p:sldId xmlns:r="http://schemas.openxmlformats.org/officeDocument/2006/relationships" id="260" r:id="Ra08f2c9d10f3448e"/>
    <p:sldId xmlns:r="http://schemas.openxmlformats.org/officeDocument/2006/relationships" id="261" r:id="R0afdf4fff4324bda"/>
    <p:sldId xmlns:r="http://schemas.openxmlformats.org/officeDocument/2006/relationships" id="262" r:id="R509d139ef32f41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8a62a89816423c" /><Relationship Type="http://schemas.openxmlformats.org/officeDocument/2006/relationships/slide" Target="/ppt/slides/slide1.xml" Id="R9d53edf912c34ec7" /><Relationship Type="http://schemas.openxmlformats.org/officeDocument/2006/relationships/slide" Target="/ppt/slides/slide2.xml" Id="R4daa938b756547be" /><Relationship Type="http://schemas.openxmlformats.org/officeDocument/2006/relationships/slide" Target="/ppt/slides/slide3.xml" Id="Rcf904129636d4dcd" /><Relationship Type="http://schemas.openxmlformats.org/officeDocument/2006/relationships/slide" Target="/ppt/slides/slide4.xml" Id="Rf4ac2ec75bd8437b" /><Relationship Type="http://schemas.openxmlformats.org/officeDocument/2006/relationships/slide" Target="/ppt/slides/slide5.xml" Id="Ra08f2c9d10f3448e" /><Relationship Type="http://schemas.openxmlformats.org/officeDocument/2006/relationships/slide" Target="/ppt/slides/slide6.xml" Id="R0afdf4fff4324bda" /><Relationship Type="http://schemas.openxmlformats.org/officeDocument/2006/relationships/slide" Target="/ppt/slides/slide7.xml" Id="R509d139ef32f41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364dc15b894b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aa04fefbd94425" /><Relationship Type="http://schemas.openxmlformats.org/officeDocument/2006/relationships/theme" Target="/ppt/slideMasters/theme/theme1.xml" Id="Re2cb3ddfd79541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aa04fefbd944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c0cabc64114f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f8ccfaf18744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18cc244e9c4e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d6a1e750744b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576fa4a294b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9e9b71bdcb4b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38a55d8a694d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A-INTERIØR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A-INTERIØR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22 442 723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338 057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74 953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−1 342 854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10 680 624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VITKUS MARIUS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Ranviksvingen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3212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920 190 413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A-INTERIØR AS</a:t>
            </a:r>
          </a:p>
        </p:txBody>
      </p:sp>
    </p:spTree>
  </p:cSld>
  <p:clrMapOvr>
    <a:masterClrMapping xmlns:a="http://schemas.openxmlformats.org/drawingml/2006/main"/>
  </p:clrMapOvr>
</p:sld>
</file>