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d7afe5277d40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3b949d0c5548d2"/>
  </p:sldMasterIdLst>
  <p:sldIdLst>
    <p:sldId xmlns:r="http://schemas.openxmlformats.org/officeDocument/2006/relationships" id="256" r:id="Rdd96ea42bda9449d"/>
    <p:sldId xmlns:r="http://schemas.openxmlformats.org/officeDocument/2006/relationships" id="257" r:id="Rec139dd4901c45ae"/>
    <p:sldId xmlns:r="http://schemas.openxmlformats.org/officeDocument/2006/relationships" id="258" r:id="Re5f40107ae2a48f6"/>
    <p:sldId xmlns:r="http://schemas.openxmlformats.org/officeDocument/2006/relationships" id="259" r:id="R938249ddd64f4a3c"/>
    <p:sldId xmlns:r="http://schemas.openxmlformats.org/officeDocument/2006/relationships" id="260" r:id="Rf7cc5a93ff564843"/>
    <p:sldId xmlns:r="http://schemas.openxmlformats.org/officeDocument/2006/relationships" id="261" r:id="Rfe00656d40e64310"/>
    <p:sldId xmlns:r="http://schemas.openxmlformats.org/officeDocument/2006/relationships" id="262" r:id="R915b632b39944d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3b949d0c5548d2" /><Relationship Type="http://schemas.openxmlformats.org/officeDocument/2006/relationships/slide" Target="/ppt/slides/slide1.xml" Id="Rdd96ea42bda9449d" /><Relationship Type="http://schemas.openxmlformats.org/officeDocument/2006/relationships/slide" Target="/ppt/slides/slide2.xml" Id="Rec139dd4901c45ae" /><Relationship Type="http://schemas.openxmlformats.org/officeDocument/2006/relationships/slide" Target="/ppt/slides/slide3.xml" Id="Re5f40107ae2a48f6" /><Relationship Type="http://schemas.openxmlformats.org/officeDocument/2006/relationships/slide" Target="/ppt/slides/slide4.xml" Id="R938249ddd64f4a3c" /><Relationship Type="http://schemas.openxmlformats.org/officeDocument/2006/relationships/slide" Target="/ppt/slides/slide5.xml" Id="Rf7cc5a93ff564843" /><Relationship Type="http://schemas.openxmlformats.org/officeDocument/2006/relationships/slide" Target="/ppt/slides/slide6.xml" Id="Rfe00656d40e64310" /><Relationship Type="http://schemas.openxmlformats.org/officeDocument/2006/relationships/slide" Target="/ppt/slides/slide7.xml" Id="R915b632b39944d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aa43a6666744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0e4d097a145a2" /><Relationship Type="http://schemas.openxmlformats.org/officeDocument/2006/relationships/theme" Target="/ppt/slideMasters/theme/theme1.xml" Id="Re6f3f878fded4a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60e4d097a145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576ef9459f4e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17b9cdac442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60918ed4a540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faeb8c2e444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a644e396164e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c437ad95640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d6d7535d8d49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MADS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MADS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138 625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238 940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8 454 068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11 957 972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ANTONSEN MADS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Burøyveien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8012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920 175 147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MADS AS</a:t>
            </a:r>
          </a:p>
        </p:txBody>
      </p:sp>
    </p:spTree>
  </p:cSld>
  <p:clrMapOvr>
    <a:masterClrMapping xmlns:a="http://schemas.openxmlformats.org/drawingml/2006/main"/>
  </p:clrMapOvr>
</p:sld>
</file>