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5dde949e3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ca2d5c26f4c5d"/>
  </p:sldMasterIdLst>
  <p:sldIdLst>
    <p:sldId xmlns:r="http://schemas.openxmlformats.org/officeDocument/2006/relationships" id="256" r:id="R1cf9a7fb609946f0"/>
    <p:sldId xmlns:r="http://schemas.openxmlformats.org/officeDocument/2006/relationships" id="257" r:id="Rc90c73b154df4ff1"/>
    <p:sldId xmlns:r="http://schemas.openxmlformats.org/officeDocument/2006/relationships" id="258" r:id="R48cb63ac8b614086"/>
    <p:sldId xmlns:r="http://schemas.openxmlformats.org/officeDocument/2006/relationships" id="259" r:id="R1522207fa2304b8c"/>
    <p:sldId xmlns:r="http://schemas.openxmlformats.org/officeDocument/2006/relationships" id="260" r:id="R6e4bc87b29f64398"/>
    <p:sldId xmlns:r="http://schemas.openxmlformats.org/officeDocument/2006/relationships" id="261" r:id="Raea45645001241fd"/>
    <p:sldId xmlns:r="http://schemas.openxmlformats.org/officeDocument/2006/relationships" id="262" r:id="R465890eb52dd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ca2d5c26f4c5d" /><Relationship Type="http://schemas.openxmlformats.org/officeDocument/2006/relationships/slide" Target="/ppt/slides/slide1.xml" Id="R1cf9a7fb609946f0" /><Relationship Type="http://schemas.openxmlformats.org/officeDocument/2006/relationships/slide" Target="/ppt/slides/slide2.xml" Id="Rc90c73b154df4ff1" /><Relationship Type="http://schemas.openxmlformats.org/officeDocument/2006/relationships/slide" Target="/ppt/slides/slide3.xml" Id="R48cb63ac8b614086" /><Relationship Type="http://schemas.openxmlformats.org/officeDocument/2006/relationships/slide" Target="/ppt/slides/slide4.xml" Id="R1522207fa2304b8c" /><Relationship Type="http://schemas.openxmlformats.org/officeDocument/2006/relationships/slide" Target="/ppt/slides/slide5.xml" Id="R6e4bc87b29f64398" /><Relationship Type="http://schemas.openxmlformats.org/officeDocument/2006/relationships/slide" Target="/ppt/slides/slide6.xml" Id="Raea45645001241fd" /><Relationship Type="http://schemas.openxmlformats.org/officeDocument/2006/relationships/slide" Target="/ppt/slides/slide7.xml" Id="R465890eb52dd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69fcfa89e4c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d860b47d94767" /><Relationship Type="http://schemas.openxmlformats.org/officeDocument/2006/relationships/theme" Target="/ppt/slideMasters/theme/theme1.xml" Id="R4ea9d389dec94f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d860b47d9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96aaf1e5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e96a98e1e41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242e86e61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690411dd4c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6b7d093c0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665fa3abd4e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789fd30a8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OG M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OG M INVESTERING AS ble etablert [år] og holder til i Sirevåg.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1 622 780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SIREVÅG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Att: Harald Sirevåg, Salthelleren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4364 Sirevåg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920 163 513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OG M INVESTERING AS</a:t>
            </a:r>
          </a:p>
        </p:txBody>
      </p:sp>
    </p:spTree>
  </p:cSld>
  <p:clrMapOvr>
    <a:masterClrMapping xmlns:a="http://schemas.openxmlformats.org/drawingml/2006/main"/>
  </p:clrMapOvr>
</p:sld>
</file>