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f87d64519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c31b68dc14566"/>
  </p:sldMasterIdLst>
  <p:sldIdLst>
    <p:sldId xmlns:r="http://schemas.openxmlformats.org/officeDocument/2006/relationships" id="256" r:id="R4b32b36e0d6a4704"/>
    <p:sldId xmlns:r="http://schemas.openxmlformats.org/officeDocument/2006/relationships" id="257" r:id="R43e2097db2b749d4"/>
    <p:sldId xmlns:r="http://schemas.openxmlformats.org/officeDocument/2006/relationships" id="258" r:id="Rbc93f41901204b13"/>
    <p:sldId xmlns:r="http://schemas.openxmlformats.org/officeDocument/2006/relationships" id="259" r:id="R4f75f723e67f4c3b"/>
    <p:sldId xmlns:r="http://schemas.openxmlformats.org/officeDocument/2006/relationships" id="260" r:id="Rca2a58a0ee7448ad"/>
    <p:sldId xmlns:r="http://schemas.openxmlformats.org/officeDocument/2006/relationships" id="261" r:id="R8ccd470845be4c62"/>
    <p:sldId xmlns:r="http://schemas.openxmlformats.org/officeDocument/2006/relationships" id="262" r:id="R453e38ddd5f745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c31b68dc14566" /><Relationship Type="http://schemas.openxmlformats.org/officeDocument/2006/relationships/slide" Target="/ppt/slides/slide1.xml" Id="R4b32b36e0d6a4704" /><Relationship Type="http://schemas.openxmlformats.org/officeDocument/2006/relationships/slide" Target="/ppt/slides/slide2.xml" Id="R43e2097db2b749d4" /><Relationship Type="http://schemas.openxmlformats.org/officeDocument/2006/relationships/slide" Target="/ppt/slides/slide3.xml" Id="Rbc93f41901204b13" /><Relationship Type="http://schemas.openxmlformats.org/officeDocument/2006/relationships/slide" Target="/ppt/slides/slide4.xml" Id="R4f75f723e67f4c3b" /><Relationship Type="http://schemas.openxmlformats.org/officeDocument/2006/relationships/slide" Target="/ppt/slides/slide5.xml" Id="Rca2a58a0ee7448ad" /><Relationship Type="http://schemas.openxmlformats.org/officeDocument/2006/relationships/slide" Target="/ppt/slides/slide6.xml" Id="R8ccd470845be4c62" /><Relationship Type="http://schemas.openxmlformats.org/officeDocument/2006/relationships/slide" Target="/ppt/slides/slide7.xml" Id="R453e38ddd5f745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fbbaff237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8fc1076394374" /><Relationship Type="http://schemas.openxmlformats.org/officeDocument/2006/relationships/theme" Target="/ppt/slideMasters/theme/theme1.xml" Id="Rb32dfbdb41c2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8fc107639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da9da42c1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dd539aac2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94ae5cb2944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300c9026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0dbfb381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5da81ce1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4f656932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