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07d6d5043348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47f6d5fc014f4e"/>
  </p:sldMasterIdLst>
  <p:sldIdLst>
    <p:sldId xmlns:r="http://schemas.openxmlformats.org/officeDocument/2006/relationships" id="256" r:id="R0c8bda41de154bba"/>
    <p:sldId xmlns:r="http://schemas.openxmlformats.org/officeDocument/2006/relationships" id="257" r:id="R3a4c515685b94c5b"/>
    <p:sldId xmlns:r="http://schemas.openxmlformats.org/officeDocument/2006/relationships" id="258" r:id="R6f4d262d5d3b485c"/>
    <p:sldId xmlns:r="http://schemas.openxmlformats.org/officeDocument/2006/relationships" id="259" r:id="R917d17228d934557"/>
    <p:sldId xmlns:r="http://schemas.openxmlformats.org/officeDocument/2006/relationships" id="260" r:id="R601ec28e7c7447d5"/>
    <p:sldId xmlns:r="http://schemas.openxmlformats.org/officeDocument/2006/relationships" id="261" r:id="Re12e4d6158cc493a"/>
    <p:sldId xmlns:r="http://schemas.openxmlformats.org/officeDocument/2006/relationships" id="262" r:id="R41aaf9155c0d44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47f6d5fc014f4e" /><Relationship Type="http://schemas.openxmlformats.org/officeDocument/2006/relationships/slide" Target="/ppt/slides/slide1.xml" Id="R0c8bda41de154bba" /><Relationship Type="http://schemas.openxmlformats.org/officeDocument/2006/relationships/slide" Target="/ppt/slides/slide2.xml" Id="R3a4c515685b94c5b" /><Relationship Type="http://schemas.openxmlformats.org/officeDocument/2006/relationships/slide" Target="/ppt/slides/slide3.xml" Id="R6f4d262d5d3b485c" /><Relationship Type="http://schemas.openxmlformats.org/officeDocument/2006/relationships/slide" Target="/ppt/slides/slide4.xml" Id="R917d17228d934557" /><Relationship Type="http://schemas.openxmlformats.org/officeDocument/2006/relationships/slide" Target="/ppt/slides/slide5.xml" Id="R601ec28e7c7447d5" /><Relationship Type="http://schemas.openxmlformats.org/officeDocument/2006/relationships/slide" Target="/ppt/slides/slide6.xml" Id="Re12e4d6158cc493a" /><Relationship Type="http://schemas.openxmlformats.org/officeDocument/2006/relationships/slide" Target="/ppt/slides/slide7.xml" Id="R41aaf9155c0d44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94896f218d49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ab310043f48f0" /><Relationship Type="http://schemas.openxmlformats.org/officeDocument/2006/relationships/theme" Target="/ppt/slideMasters/theme/theme1.xml" Id="Rb40bed1b74fb46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7ab310043f48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63efe6c2348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b0778b9bd44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6f3b767bf4f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95bdb9d7f4b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f52b909a347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eab81da3c40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2807f4c2047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ABG SUNDAL COLLIER FINANCE &amp; ADVISORY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ABG SUNDAL COLLIER FINANCE &amp; ADVISORY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7 408 940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4 406 077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3 284 920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459 099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7 993 155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ABG SUNDAL COLLIER HOLDING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