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afb08c306c48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ed105559094a33"/>
  </p:sldMasterIdLst>
  <p:sldIdLst>
    <p:sldId xmlns:r="http://schemas.openxmlformats.org/officeDocument/2006/relationships" id="256" r:id="R379e6c4e8ef549e3"/>
    <p:sldId xmlns:r="http://schemas.openxmlformats.org/officeDocument/2006/relationships" id="257" r:id="R4dc4a96db8154577"/>
    <p:sldId xmlns:r="http://schemas.openxmlformats.org/officeDocument/2006/relationships" id="258" r:id="Rcd74f6d279be48b5"/>
    <p:sldId xmlns:r="http://schemas.openxmlformats.org/officeDocument/2006/relationships" id="259" r:id="Rb48002ce342c4b35"/>
    <p:sldId xmlns:r="http://schemas.openxmlformats.org/officeDocument/2006/relationships" id="260" r:id="R6318a121d54f4ff3"/>
    <p:sldId xmlns:r="http://schemas.openxmlformats.org/officeDocument/2006/relationships" id="261" r:id="R5eff23088c5e460c"/>
    <p:sldId xmlns:r="http://schemas.openxmlformats.org/officeDocument/2006/relationships" id="262" r:id="R2b4b0751cf5049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ed105559094a33" /><Relationship Type="http://schemas.openxmlformats.org/officeDocument/2006/relationships/slide" Target="/ppt/slides/slide1.xml" Id="R379e6c4e8ef549e3" /><Relationship Type="http://schemas.openxmlformats.org/officeDocument/2006/relationships/slide" Target="/ppt/slides/slide2.xml" Id="R4dc4a96db8154577" /><Relationship Type="http://schemas.openxmlformats.org/officeDocument/2006/relationships/slide" Target="/ppt/slides/slide3.xml" Id="Rcd74f6d279be48b5" /><Relationship Type="http://schemas.openxmlformats.org/officeDocument/2006/relationships/slide" Target="/ppt/slides/slide4.xml" Id="Rb48002ce342c4b35" /><Relationship Type="http://schemas.openxmlformats.org/officeDocument/2006/relationships/slide" Target="/ppt/slides/slide5.xml" Id="R6318a121d54f4ff3" /><Relationship Type="http://schemas.openxmlformats.org/officeDocument/2006/relationships/slide" Target="/ppt/slides/slide6.xml" Id="R5eff23088c5e460c" /><Relationship Type="http://schemas.openxmlformats.org/officeDocument/2006/relationships/slide" Target="/ppt/slides/slide7.xml" Id="R2b4b0751cf5049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c07d22002041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c5d53e85624d79" /><Relationship Type="http://schemas.openxmlformats.org/officeDocument/2006/relationships/theme" Target="/ppt/slideMasters/theme/theme1.xml" Id="R764427bd431746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c5d53e85624d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13423d1e3848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ed119b9aa244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9b9177221443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962ebac44d4a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c787f6f55d4d4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ca5c777ae44c9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a482d41e8449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BJØRN KROKEN FAMILIESELSKAP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 KROKEN FAMILIESELSKAP AS ble etablert [år] og holder til i Åndalsnes.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46 932 669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47 844 541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KROKEN BJØRN  –  35,6 %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KROKEN ARVE  –  26,9 %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KROKEN STEINAR  –  26,9 %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KROKEN BJØRN  –  10,6 %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Øran Øst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6300 Åndalsnes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920 146 708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