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93b5a598f11429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11066e858f945aa"/>
  </p:sldMasterIdLst>
  <p:sldIdLst>
    <p:sldId xmlns:r="http://schemas.openxmlformats.org/officeDocument/2006/relationships" id="256" r:id="Rbe9f81563d57462c"/>
    <p:sldId xmlns:r="http://schemas.openxmlformats.org/officeDocument/2006/relationships" id="257" r:id="R6ceb35adf955478a"/>
    <p:sldId xmlns:r="http://schemas.openxmlformats.org/officeDocument/2006/relationships" id="258" r:id="R13fcaf45863c4715"/>
    <p:sldId xmlns:r="http://schemas.openxmlformats.org/officeDocument/2006/relationships" id="259" r:id="R3c6612f749ff4979"/>
    <p:sldId xmlns:r="http://schemas.openxmlformats.org/officeDocument/2006/relationships" id="260" r:id="R8fa512881eff4ac6"/>
    <p:sldId xmlns:r="http://schemas.openxmlformats.org/officeDocument/2006/relationships" id="261" r:id="R384ff21d419342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1066e858f945aa" /><Relationship Type="http://schemas.openxmlformats.org/officeDocument/2006/relationships/slide" Target="/ppt/slides/slide1.xml" Id="Rbe9f81563d57462c" /><Relationship Type="http://schemas.openxmlformats.org/officeDocument/2006/relationships/slide" Target="/ppt/slides/slide2.xml" Id="R6ceb35adf955478a" /><Relationship Type="http://schemas.openxmlformats.org/officeDocument/2006/relationships/slide" Target="/ppt/slides/slide3.xml" Id="R13fcaf45863c4715" /><Relationship Type="http://schemas.openxmlformats.org/officeDocument/2006/relationships/slide" Target="/ppt/slides/slide4.xml" Id="R3c6612f749ff4979" /><Relationship Type="http://schemas.openxmlformats.org/officeDocument/2006/relationships/slide" Target="/ppt/slides/slide5.xml" Id="R8fa512881eff4ac6" /><Relationship Type="http://schemas.openxmlformats.org/officeDocument/2006/relationships/slide" Target="/ppt/slides/slide6.xml" Id="R384ff21d419342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3de36ddbdd481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e6a068e54b4c86" /><Relationship Type="http://schemas.openxmlformats.org/officeDocument/2006/relationships/theme" Target="/ppt/slideMasters/theme/theme1.xml" Id="R0800fa87c576486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e6a068e54b4c8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7300a829014f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bb41f06d774a5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7f379feb8e45c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494b3e5bdc44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d600d7fd424e3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034dbac2c64e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BJØRN KROKEN FAMILIESELSKAP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Øran Øst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6300 Åndalsnes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920 146 708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