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67b312619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da66f26224af7"/>
  </p:sldMasterIdLst>
  <p:sldIdLst>
    <p:sldId xmlns:r="http://schemas.openxmlformats.org/officeDocument/2006/relationships" id="256" r:id="Rb6a5f51af02a477e"/>
    <p:sldId xmlns:r="http://schemas.openxmlformats.org/officeDocument/2006/relationships" id="257" r:id="R3aab9ec81b964fd3"/>
    <p:sldId xmlns:r="http://schemas.openxmlformats.org/officeDocument/2006/relationships" id="258" r:id="R31a8f0cc4b004f80"/>
    <p:sldId xmlns:r="http://schemas.openxmlformats.org/officeDocument/2006/relationships" id="259" r:id="Rb51eca5d27064986"/>
    <p:sldId xmlns:r="http://schemas.openxmlformats.org/officeDocument/2006/relationships" id="260" r:id="Rcf1e9ceec1d0498f"/>
    <p:sldId xmlns:r="http://schemas.openxmlformats.org/officeDocument/2006/relationships" id="261" r:id="R52ca61e9c0ab4c3e"/>
    <p:sldId xmlns:r="http://schemas.openxmlformats.org/officeDocument/2006/relationships" id="262" r:id="Rfa8a6b551443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da66f26224af7" /><Relationship Type="http://schemas.openxmlformats.org/officeDocument/2006/relationships/slide" Target="/ppt/slides/slide1.xml" Id="Rb6a5f51af02a477e" /><Relationship Type="http://schemas.openxmlformats.org/officeDocument/2006/relationships/slide" Target="/ppt/slides/slide2.xml" Id="R3aab9ec81b964fd3" /><Relationship Type="http://schemas.openxmlformats.org/officeDocument/2006/relationships/slide" Target="/ppt/slides/slide3.xml" Id="R31a8f0cc4b004f80" /><Relationship Type="http://schemas.openxmlformats.org/officeDocument/2006/relationships/slide" Target="/ppt/slides/slide4.xml" Id="Rb51eca5d27064986" /><Relationship Type="http://schemas.openxmlformats.org/officeDocument/2006/relationships/slide" Target="/ppt/slides/slide5.xml" Id="Rcf1e9ceec1d0498f" /><Relationship Type="http://schemas.openxmlformats.org/officeDocument/2006/relationships/slide" Target="/ppt/slides/slide6.xml" Id="R52ca61e9c0ab4c3e" /><Relationship Type="http://schemas.openxmlformats.org/officeDocument/2006/relationships/slide" Target="/ppt/slides/slide7.xml" Id="Rfa8a6b551443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fef0980f7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696158a3947a1" /><Relationship Type="http://schemas.openxmlformats.org/officeDocument/2006/relationships/theme" Target="/ppt/slideMasters/theme/theme1.xml" Id="R06a33f97e7e4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c696158a39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4731f9c99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efa47588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1c1e80716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ee16fe129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e1178807d44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d16ebd46f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c0e50217d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