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c3310f951e4a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26711ed6984b4b"/>
  </p:sldMasterIdLst>
  <p:sldIdLst>
    <p:sldId xmlns:r="http://schemas.openxmlformats.org/officeDocument/2006/relationships" id="256" r:id="R9982afb485ce4e31"/>
    <p:sldId xmlns:r="http://schemas.openxmlformats.org/officeDocument/2006/relationships" id="257" r:id="Rc819921a0ccf4a7c"/>
    <p:sldId xmlns:r="http://schemas.openxmlformats.org/officeDocument/2006/relationships" id="258" r:id="Rc1816f05ab8b4fa6"/>
    <p:sldId xmlns:r="http://schemas.openxmlformats.org/officeDocument/2006/relationships" id="259" r:id="Rc1bd3357e1934911"/>
    <p:sldId xmlns:r="http://schemas.openxmlformats.org/officeDocument/2006/relationships" id="260" r:id="Rd6e5657012024dc2"/>
    <p:sldId xmlns:r="http://schemas.openxmlformats.org/officeDocument/2006/relationships" id="261" r:id="Rb6effca4c5664fc0"/>
    <p:sldId xmlns:r="http://schemas.openxmlformats.org/officeDocument/2006/relationships" id="262" r:id="R2c38887b3fde49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6711ed6984b4b" /><Relationship Type="http://schemas.openxmlformats.org/officeDocument/2006/relationships/slide" Target="/ppt/slides/slide1.xml" Id="R9982afb485ce4e31" /><Relationship Type="http://schemas.openxmlformats.org/officeDocument/2006/relationships/slide" Target="/ppt/slides/slide2.xml" Id="Rc819921a0ccf4a7c" /><Relationship Type="http://schemas.openxmlformats.org/officeDocument/2006/relationships/slide" Target="/ppt/slides/slide3.xml" Id="Rc1816f05ab8b4fa6" /><Relationship Type="http://schemas.openxmlformats.org/officeDocument/2006/relationships/slide" Target="/ppt/slides/slide4.xml" Id="Rc1bd3357e1934911" /><Relationship Type="http://schemas.openxmlformats.org/officeDocument/2006/relationships/slide" Target="/ppt/slides/slide5.xml" Id="Rd6e5657012024dc2" /><Relationship Type="http://schemas.openxmlformats.org/officeDocument/2006/relationships/slide" Target="/ppt/slides/slide6.xml" Id="Rb6effca4c5664fc0" /><Relationship Type="http://schemas.openxmlformats.org/officeDocument/2006/relationships/slide" Target="/ppt/slides/slide7.xml" Id="R2c38887b3fde49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7f696a3c943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26747763b4049" /><Relationship Type="http://schemas.openxmlformats.org/officeDocument/2006/relationships/theme" Target="/ppt/slideMasters/theme/theme1.xml" Id="Rdc5cae82d60f48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a26747763b40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faa4539e045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4cbb09f834d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fa9b1477849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c54c2a0b5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e071dcc464d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b7efe594446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b33654fbd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GIMMESTAD SANDE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GIMMESTAD SANDE HOLDING AS ble etablert [år] og holder til i Ågotnes.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1 016 941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4 132 325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FREDRICK GIMMESTAD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MARIANNE GIMMESTAD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Spjeldsvegen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5363 Ågotnes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920 125 093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