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cb65416cde4c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6160fa812c4cdb"/>
  </p:sldMasterIdLst>
  <p:sldIdLst>
    <p:sldId xmlns:r="http://schemas.openxmlformats.org/officeDocument/2006/relationships" id="256" r:id="Re836b2feb8e543e4"/>
    <p:sldId xmlns:r="http://schemas.openxmlformats.org/officeDocument/2006/relationships" id="257" r:id="Rc220f81c62a9486d"/>
    <p:sldId xmlns:r="http://schemas.openxmlformats.org/officeDocument/2006/relationships" id="258" r:id="Rce76b21caad14e32"/>
    <p:sldId xmlns:r="http://schemas.openxmlformats.org/officeDocument/2006/relationships" id="259" r:id="R99a5b7959c83472e"/>
    <p:sldId xmlns:r="http://schemas.openxmlformats.org/officeDocument/2006/relationships" id="260" r:id="Reefbeeb7b56e4250"/>
    <p:sldId xmlns:r="http://schemas.openxmlformats.org/officeDocument/2006/relationships" id="261" r:id="Rac1382031d4b42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6160fa812c4cdb" /><Relationship Type="http://schemas.openxmlformats.org/officeDocument/2006/relationships/slide" Target="/ppt/slides/slide1.xml" Id="Re836b2feb8e543e4" /><Relationship Type="http://schemas.openxmlformats.org/officeDocument/2006/relationships/slide" Target="/ppt/slides/slide2.xml" Id="Rc220f81c62a9486d" /><Relationship Type="http://schemas.openxmlformats.org/officeDocument/2006/relationships/slide" Target="/ppt/slides/slide3.xml" Id="Rce76b21caad14e32" /><Relationship Type="http://schemas.openxmlformats.org/officeDocument/2006/relationships/slide" Target="/ppt/slides/slide4.xml" Id="R99a5b7959c83472e" /><Relationship Type="http://schemas.openxmlformats.org/officeDocument/2006/relationships/slide" Target="/ppt/slides/slide5.xml" Id="Reefbeeb7b56e4250" /><Relationship Type="http://schemas.openxmlformats.org/officeDocument/2006/relationships/slide" Target="/ppt/slides/slide6.xml" Id="Rac1382031d4b42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2afc56acc04e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522f68c704d55" /><Relationship Type="http://schemas.openxmlformats.org/officeDocument/2006/relationships/theme" Target="/ppt/slideMasters/theme/theme1.xml" Id="R5c2c51785a4447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0522f68c704d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58429b5b14b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c8702573f44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094ec3f53940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2d1d628da42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ed51c75c243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7ba3d951a40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EMH AS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−64 833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130 167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Råkilveien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1710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920 122 604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EMH AS</a:t>
            </a:r>
          </a:p>
        </p:txBody>
      </p:sp>
    </p:spTree>
  </p:cSld>
  <p:clrMapOvr>
    <a:masterClrMapping xmlns:a="http://schemas.openxmlformats.org/drawingml/2006/main"/>
  </p:clrMapOvr>
</p:sld>
</file>