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5059dbd2e843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682d9b4e9f4aa1"/>
  </p:sldMasterIdLst>
  <p:sldIdLst>
    <p:sldId xmlns:r="http://schemas.openxmlformats.org/officeDocument/2006/relationships" id="256" r:id="R90a47e03e86f40d7"/>
    <p:sldId xmlns:r="http://schemas.openxmlformats.org/officeDocument/2006/relationships" id="257" r:id="R71ff5783b21b43e2"/>
    <p:sldId xmlns:r="http://schemas.openxmlformats.org/officeDocument/2006/relationships" id="258" r:id="R1b62c489cbcb4b92"/>
    <p:sldId xmlns:r="http://schemas.openxmlformats.org/officeDocument/2006/relationships" id="259" r:id="Rb27487d1f2214754"/>
    <p:sldId xmlns:r="http://schemas.openxmlformats.org/officeDocument/2006/relationships" id="260" r:id="R0c9e2a1a84ed4f8e"/>
    <p:sldId xmlns:r="http://schemas.openxmlformats.org/officeDocument/2006/relationships" id="261" r:id="R5a931d55e23244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682d9b4e9f4aa1" /><Relationship Type="http://schemas.openxmlformats.org/officeDocument/2006/relationships/slide" Target="/ppt/slides/slide1.xml" Id="R90a47e03e86f40d7" /><Relationship Type="http://schemas.openxmlformats.org/officeDocument/2006/relationships/slide" Target="/ppt/slides/slide2.xml" Id="R71ff5783b21b43e2" /><Relationship Type="http://schemas.openxmlformats.org/officeDocument/2006/relationships/slide" Target="/ppt/slides/slide3.xml" Id="R1b62c489cbcb4b92" /><Relationship Type="http://schemas.openxmlformats.org/officeDocument/2006/relationships/slide" Target="/ppt/slides/slide4.xml" Id="Rb27487d1f2214754" /><Relationship Type="http://schemas.openxmlformats.org/officeDocument/2006/relationships/slide" Target="/ppt/slides/slide5.xml" Id="R0c9e2a1a84ed4f8e" /><Relationship Type="http://schemas.openxmlformats.org/officeDocument/2006/relationships/slide" Target="/ppt/slides/slide6.xml" Id="R5a931d55e23244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82564572534a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99ecad722847b7" /><Relationship Type="http://schemas.openxmlformats.org/officeDocument/2006/relationships/theme" Target="/ppt/slideMasters/theme/theme1.xml" Id="R19063ada603148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99ecad722847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a1c614637b42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608895138c42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cea856b07d47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c9d5b58b5b46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6130040cae49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5fbb9b2da447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AZTEK TP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AZTEK TP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AZTEK TP AS ble etablert [år] og holder til i Larkollen.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AZTEK TP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AZTEK TP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AZTEK TP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ROER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AZTEK TP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Teibernveien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1560 Larkollen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920 039 421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AZTEK TP AS</a:t>
            </a:r>
          </a:p>
        </p:txBody>
      </p:sp>
    </p:spTree>
  </p:cSld>
  <p:clrMapOvr>
    <a:masterClrMapping xmlns:a="http://schemas.openxmlformats.org/drawingml/2006/main"/>
  </p:clrMapOvr>
</p:sld>
</file>