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9d4ab9f5c4c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83e466279b4cf8"/>
  </p:sldMasterIdLst>
  <p:sldIdLst>
    <p:sldId xmlns:r="http://schemas.openxmlformats.org/officeDocument/2006/relationships" id="256" r:id="Rda2199dea9904285"/>
    <p:sldId xmlns:r="http://schemas.openxmlformats.org/officeDocument/2006/relationships" id="257" r:id="R2d000c3134bc437c"/>
    <p:sldId xmlns:r="http://schemas.openxmlformats.org/officeDocument/2006/relationships" id="258" r:id="R5324f56c7e4f4674"/>
    <p:sldId xmlns:r="http://schemas.openxmlformats.org/officeDocument/2006/relationships" id="259" r:id="R348e97cc01a14204"/>
    <p:sldId xmlns:r="http://schemas.openxmlformats.org/officeDocument/2006/relationships" id="260" r:id="R6fa5699bfc394cec"/>
    <p:sldId xmlns:r="http://schemas.openxmlformats.org/officeDocument/2006/relationships" id="261" r:id="R0d724c54e5cb4bc8"/>
    <p:sldId xmlns:r="http://schemas.openxmlformats.org/officeDocument/2006/relationships" id="262" r:id="Rdb9749f49bd640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3e466279b4cf8" /><Relationship Type="http://schemas.openxmlformats.org/officeDocument/2006/relationships/slide" Target="/ppt/slides/slide1.xml" Id="Rda2199dea9904285" /><Relationship Type="http://schemas.openxmlformats.org/officeDocument/2006/relationships/slide" Target="/ppt/slides/slide2.xml" Id="R2d000c3134bc437c" /><Relationship Type="http://schemas.openxmlformats.org/officeDocument/2006/relationships/slide" Target="/ppt/slides/slide3.xml" Id="R5324f56c7e4f4674" /><Relationship Type="http://schemas.openxmlformats.org/officeDocument/2006/relationships/slide" Target="/ppt/slides/slide4.xml" Id="R348e97cc01a14204" /><Relationship Type="http://schemas.openxmlformats.org/officeDocument/2006/relationships/slide" Target="/ppt/slides/slide5.xml" Id="R6fa5699bfc394cec" /><Relationship Type="http://schemas.openxmlformats.org/officeDocument/2006/relationships/slide" Target="/ppt/slides/slide6.xml" Id="R0d724c54e5cb4bc8" /><Relationship Type="http://schemas.openxmlformats.org/officeDocument/2006/relationships/slide" Target="/ppt/slides/slide7.xml" Id="Rdb9749f49bd640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feb7648c7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5d60306db482d" /><Relationship Type="http://schemas.openxmlformats.org/officeDocument/2006/relationships/theme" Target="/ppt/slideMasters/theme/theme1.xml" Id="R53195ca61f64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15d60306db48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270d230e644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a7d871734a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0677ae9c149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0b4ab1937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a9c4e3c6940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6b43254c144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da71b95f1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HOLME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8 794 739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91 780 581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385 327 345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HOLME HOLDING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Sjøhagen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920 011 985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HOLME HOLDING 2 AS</a:t>
            </a:r>
          </a:p>
        </p:txBody>
      </p:sp>
    </p:spTree>
  </p:cSld>
  <p:clrMapOvr>
    <a:masterClrMapping xmlns:a="http://schemas.openxmlformats.org/drawingml/2006/main"/>
  </p:clrMapOvr>
</p:sld>
</file>