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cdccbccd6caf4d5c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8fea7c258b84c28"/>
  </p:sldMasterIdLst>
  <p:sldIdLst>
    <p:sldId xmlns:r="http://schemas.openxmlformats.org/officeDocument/2006/relationships" id="256" r:id="R4b99fd649e4f46d7"/>
    <p:sldId xmlns:r="http://schemas.openxmlformats.org/officeDocument/2006/relationships" id="257" r:id="R2b3ef41b2ed34ca9"/>
    <p:sldId xmlns:r="http://schemas.openxmlformats.org/officeDocument/2006/relationships" id="258" r:id="R97446c54ef974452"/>
    <p:sldId xmlns:r="http://schemas.openxmlformats.org/officeDocument/2006/relationships" id="259" r:id="R74a2d1c25cc74544"/>
    <p:sldId xmlns:r="http://schemas.openxmlformats.org/officeDocument/2006/relationships" id="260" r:id="R5496e767c6c343a3"/>
    <p:sldId xmlns:r="http://schemas.openxmlformats.org/officeDocument/2006/relationships" id="261" r:id="R4e9194f9347140f5"/>
    <p:sldId xmlns:r="http://schemas.openxmlformats.org/officeDocument/2006/relationships" id="262" r:id="R3c26bfb787b24219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8fea7c258b84c28" /><Relationship Type="http://schemas.openxmlformats.org/officeDocument/2006/relationships/slide" Target="/ppt/slides/slide1.xml" Id="R4b99fd649e4f46d7" /><Relationship Type="http://schemas.openxmlformats.org/officeDocument/2006/relationships/slide" Target="/ppt/slides/slide2.xml" Id="R2b3ef41b2ed34ca9" /><Relationship Type="http://schemas.openxmlformats.org/officeDocument/2006/relationships/slide" Target="/ppt/slides/slide3.xml" Id="R97446c54ef974452" /><Relationship Type="http://schemas.openxmlformats.org/officeDocument/2006/relationships/slide" Target="/ppt/slides/slide4.xml" Id="R74a2d1c25cc74544" /><Relationship Type="http://schemas.openxmlformats.org/officeDocument/2006/relationships/slide" Target="/ppt/slides/slide5.xml" Id="R5496e767c6c343a3" /><Relationship Type="http://schemas.openxmlformats.org/officeDocument/2006/relationships/slide" Target="/ppt/slides/slide6.xml" Id="R4e9194f9347140f5" /><Relationship Type="http://schemas.openxmlformats.org/officeDocument/2006/relationships/slide" Target="/ppt/slides/slide7.xml" Id="R3c26bfb787b24219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a0c76f29c1545d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dd2ef2e9c72496b" /><Relationship Type="http://schemas.openxmlformats.org/officeDocument/2006/relationships/theme" Target="/ppt/slideMasters/theme/theme1.xml" Id="R8052ce457dec408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6dd2ef2e9c72496b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9600132bed54c4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bf423a523f04e69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47426f1702401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3bfacdf0c224d5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b44d3b5f9d3434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dd5bd79f77b44a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30f01ba07d406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4C-INVEST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4C-INVEST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−9 776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41 107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442 881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793 848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56,3 %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HOLSTED RUNE  –  43,8 %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Furuveien 25B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0678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919 985 607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4C-INVEST AS</a:t>
            </a:r>
          </a:p>
        </p:txBody>
      </p:sp>
    </p:spTree>
  </p:cSld>
  <p:clrMapOvr>
    <a:masterClrMapping xmlns:a="http://schemas.openxmlformats.org/drawingml/2006/main"/>
  </p:clrMapOvr>
</p:sld>
</file>